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9F3"/>
    <a:srgbClr val="BEE0F9"/>
    <a:srgbClr val="62B7F5"/>
    <a:srgbClr val="179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F3D3-A6EF-4EF7-A7BD-12DA53CA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465B8-E7D6-43BF-8872-C963C117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7C30A-4CD8-414D-B8AC-4ED482F9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C78-057D-46BD-A673-D628F1FFAADB}" type="datetimeFigureOut">
              <a:rPr lang="en-GB" smtClean="0"/>
              <a:t>01/08/2020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831C9-1FA5-4FF4-B6F3-0672E57E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422CE-8E2A-4D46-A553-A9E09791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2306-A2CB-4B69-AF23-CFBAD911F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80D8-2311-402E-A8EB-54DAA27C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3F4FD-5DF4-490F-9663-09CFEE4CE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0DD36-F9E3-4496-99DF-19F0E5AB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C78-057D-46BD-A673-D628F1FFAADB}" type="datetimeFigureOut">
              <a:rPr lang="en-GB" smtClean="0"/>
              <a:t>01/08/2020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CBD76-315B-4A56-B063-A62939BF1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776A8-C63A-4176-B1E7-EEE8B786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2306-A2CB-4B69-AF23-CFBAD911F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0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5B3AC-94AE-4293-80D6-CF4EB9410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9107F-EEC8-4E9D-BE7A-966693D01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18A7B-5CAC-43F6-9A7E-8DB00180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C78-057D-46BD-A673-D628F1FFAADB}" type="datetimeFigureOut">
              <a:rPr lang="en-GB" smtClean="0"/>
              <a:t>01/08/2020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78129-AF9E-4262-98E1-D70386A1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ADF73-D636-4C6F-B395-3BD21F22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2306-A2CB-4B69-AF23-CFBAD911F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9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3BC4-02D3-4182-ABC0-8062A998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BC046-CEA7-4067-A14C-7BC67C41F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380EF-E6EE-46C4-A177-363C3996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C78-057D-46BD-A673-D628F1FFAADB}" type="datetimeFigureOut">
              <a:rPr lang="en-GB" smtClean="0"/>
              <a:t>01/08/2020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0A71D-A942-4CE3-A61C-6952FB19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3EF11-FA99-48ED-B58C-CE4CA43E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2306-A2CB-4B69-AF23-CFBAD911F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4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97F1-C44A-4050-A635-2197CA9E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D1F1C-C33B-4FEE-8E52-59D4420CB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CC54A-AA46-4D0C-B54C-6201C1F5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C78-057D-46BD-A673-D628F1FFAADB}" type="datetimeFigureOut">
              <a:rPr lang="en-GB" smtClean="0"/>
              <a:t>01/08/2020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A58D2-921C-43DA-A746-4CEB55AA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394DC-08B6-4F04-B117-445508EA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2306-A2CB-4B69-AF23-CFBAD911F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1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683D-68D1-46D0-A0A3-82137D08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1288C-28FB-4A46-BD03-A13E3573E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0186A-8CD1-41FB-9A20-4165E320D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C092A-485D-4F60-9D02-5D66EE38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C78-057D-46BD-A673-D628F1FFAADB}" type="datetimeFigureOut">
              <a:rPr lang="en-GB" smtClean="0"/>
              <a:t>01/08/2020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10F25-19AD-441E-A2B2-8CB411F2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2BD16-C752-4C56-9995-07AD4A50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2306-A2CB-4B69-AF23-CFBAD911F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5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E8AE-151B-48EB-B474-E030F7F0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58D4-56A7-4FE5-84E5-F71448B2A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D58C5-812F-421A-B707-8A379C5F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263B2-D551-4560-AC52-12744FF25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BFD1D-A50B-4D38-9E45-C38B7E153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6A3B7-0400-4134-B621-78AB0C0DE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C78-057D-46BD-A673-D628F1FFAADB}" type="datetimeFigureOut">
              <a:rPr lang="en-GB" smtClean="0"/>
              <a:t>01/08/2020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F46493-C729-4171-9F26-82E314A6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FD108-54AB-45D8-9912-B22091FC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2306-A2CB-4B69-AF23-CFBAD911F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0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D6903-9E0B-4E85-B4AD-63568334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6646A-2D26-4473-A1BD-2257ECF4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C78-057D-46BD-A673-D628F1FFAADB}" type="datetimeFigureOut">
              <a:rPr lang="en-GB" smtClean="0"/>
              <a:t>01/08/2020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49CFB-8EA4-4FD9-8732-F1C09FAA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50952-8757-45ED-B824-24994472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2306-A2CB-4B69-AF23-CFBAD911F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5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356C6-3E0D-4C59-B2EE-05D4148B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C78-057D-46BD-A673-D628F1FFAADB}" type="datetimeFigureOut">
              <a:rPr lang="en-GB" smtClean="0"/>
              <a:t>01/08/2020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07AFA-AD16-4B58-A63D-79B4FDD7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59F4A-CFF2-4127-BCEA-9111B6EF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2306-A2CB-4B69-AF23-CFBAD911F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9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5233-553B-438B-AE03-3248BB97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B68C1-7246-4714-996F-AA6B3C0ED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3694A-B7C5-440E-84D2-C9344717D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B523B-E094-4948-8995-1C9B478D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C78-057D-46BD-A673-D628F1FFAADB}" type="datetimeFigureOut">
              <a:rPr lang="en-GB" smtClean="0"/>
              <a:t>01/08/2020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B817A-6F5B-432E-B425-7EE181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4CD6C-83C8-4A9D-A5B1-36499ACA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2306-A2CB-4B69-AF23-CFBAD911F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94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05BE-2E44-4B84-8A96-3E863DD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3C347-97BC-41A1-B968-79CEED7A4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ECCF8-4360-4196-80CD-E8664A607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44861-BF18-48CB-9DF9-AE0DE94D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C78-057D-46BD-A673-D628F1FFAADB}" type="datetimeFigureOut">
              <a:rPr lang="en-GB" smtClean="0"/>
              <a:t>01/08/2020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BA593-8531-4E4A-BC3C-347461C0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E1C2B-2B0C-437C-8736-C970E7FF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2306-A2CB-4B69-AF23-CFBAD911F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4530F-AAE8-4920-B1EF-4D8674AE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74D59-A782-4AB1-A830-7245DB35C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B02B-ECD9-4F60-8476-86C791B2F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70C78-057D-46BD-A673-D628F1FFAADB}" type="datetimeFigureOut">
              <a:rPr lang="en-GB" smtClean="0"/>
              <a:t>01/08/2020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AF9C-18CC-4793-8D3E-52A751801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86645-24E0-448A-862A-E386A6E3B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2306-A2CB-4B69-AF23-CFBAD911F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8745DB6-7E99-4C7C-8018-2345D75DE42F}"/>
              </a:ext>
            </a:extLst>
          </p:cNvPr>
          <p:cNvGrpSpPr/>
          <p:nvPr/>
        </p:nvGrpSpPr>
        <p:grpSpPr>
          <a:xfrm>
            <a:off x="121920" y="274320"/>
            <a:ext cx="11897359" cy="5415280"/>
            <a:chOff x="1235712" y="1168400"/>
            <a:chExt cx="10750639" cy="4521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F4A6AC-CF6F-4D9E-803A-4DA3F1DCD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712" y="1168400"/>
              <a:ext cx="3390900" cy="4521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C3A760-A9A9-43E9-BD51-1BFB01AFC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811" y="1168400"/>
              <a:ext cx="3390900" cy="452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2DDB2C-5511-40A2-86F3-61DD77EB2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132"/>
            <a:stretch/>
          </p:blipFill>
          <p:spPr>
            <a:xfrm>
              <a:off x="8667750" y="1168400"/>
              <a:ext cx="3318601" cy="45212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5F1C9F-7FA9-4E61-A73D-ACD27795D792}"/>
              </a:ext>
            </a:extLst>
          </p:cNvPr>
          <p:cNvSpPr txBox="1"/>
          <p:nvPr/>
        </p:nvSpPr>
        <p:spPr>
          <a:xfrm>
            <a:off x="1436828" y="5689600"/>
            <a:ext cx="9318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THE DIFFERENCE!</a:t>
            </a:r>
          </a:p>
        </p:txBody>
      </p:sp>
      <p:pic>
        <p:nvPicPr>
          <p:cNvPr id="12" name="Picture 12" descr="Image may contain: 1 person">
            <a:extLst>
              <a:ext uri="{FF2B5EF4-FFF2-40B4-BE49-F238E27FC236}">
                <a16:creationId xmlns:a16="http://schemas.microsoft.com/office/drawing/2014/main" id="{9864A310-5EDB-44B2-A0C4-DF30F4B5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0" b="100000" l="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26" y="4566563"/>
            <a:ext cx="2480106" cy="23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E582CB-64A5-494C-B13D-BC5AC634F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100000" l="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5654" y="4625295"/>
            <a:ext cx="2487387" cy="22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7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48C0D54-F18E-4579-B13E-2091ABB573CF}"/>
              </a:ext>
            </a:extLst>
          </p:cNvPr>
          <p:cNvGrpSpPr/>
          <p:nvPr/>
        </p:nvGrpSpPr>
        <p:grpSpPr>
          <a:xfrm>
            <a:off x="0" y="-538480"/>
            <a:ext cx="12192000" cy="6858000"/>
            <a:chOff x="0" y="0"/>
            <a:chExt cx="387096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9F4597-362A-44B4-86E2-6C80C150505A}"/>
                </a:ext>
              </a:extLst>
            </p:cNvPr>
            <p:cNvSpPr/>
            <p:nvPr/>
          </p:nvSpPr>
          <p:spPr>
            <a:xfrm>
              <a:off x="0" y="0"/>
              <a:ext cx="129032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14B808-998E-4568-8CDA-1804D9409DDC}"/>
                </a:ext>
              </a:extLst>
            </p:cNvPr>
            <p:cNvSpPr/>
            <p:nvPr/>
          </p:nvSpPr>
          <p:spPr>
            <a:xfrm>
              <a:off x="1290320" y="0"/>
              <a:ext cx="1290320" cy="6858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CE9314-DD32-4345-BA99-E47C0EAA5AC8}"/>
                </a:ext>
              </a:extLst>
            </p:cNvPr>
            <p:cNvSpPr/>
            <p:nvPr/>
          </p:nvSpPr>
          <p:spPr>
            <a:xfrm>
              <a:off x="2580640" y="0"/>
              <a:ext cx="129032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0" name="Picture 6" descr="Amsterdam cityscape illustration. cartoon amsterdam night streets ...">
            <a:extLst>
              <a:ext uri="{FF2B5EF4-FFF2-40B4-BE49-F238E27FC236}">
                <a16:creationId xmlns:a16="http://schemas.microsoft.com/office/drawing/2014/main" id="{F32C489E-EC08-4E46-9330-047D7A331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/>
          <a:stretch/>
        </p:blipFill>
        <p:spPr bwMode="auto">
          <a:xfrm>
            <a:off x="0" y="2435"/>
            <a:ext cx="4064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msterdam cityscape illustration. cartoon amsterdam night streets ...">
            <a:extLst>
              <a:ext uri="{FF2B5EF4-FFF2-40B4-BE49-F238E27FC236}">
                <a16:creationId xmlns:a16="http://schemas.microsoft.com/office/drawing/2014/main" id="{901255BE-8972-4B6B-BE42-9C0B79381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33333"/>
          <a:stretch/>
        </p:blipFill>
        <p:spPr bwMode="auto">
          <a:xfrm>
            <a:off x="4064000" y="2435"/>
            <a:ext cx="4064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msterdam cityscape illustration. cartoon amsterdam night streets ...">
            <a:extLst>
              <a:ext uri="{FF2B5EF4-FFF2-40B4-BE49-F238E27FC236}">
                <a16:creationId xmlns:a16="http://schemas.microsoft.com/office/drawing/2014/main" id="{22CCB03D-7462-40CB-B75D-7CF101F87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/>
          <a:stretch/>
        </p:blipFill>
        <p:spPr bwMode="auto">
          <a:xfrm>
            <a:off x="8128000" y="2435"/>
            <a:ext cx="4064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1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48C0D54-F18E-4579-B13E-2091ABB573CF}"/>
              </a:ext>
            </a:extLst>
          </p:cNvPr>
          <p:cNvGrpSpPr/>
          <p:nvPr/>
        </p:nvGrpSpPr>
        <p:grpSpPr>
          <a:xfrm>
            <a:off x="0" y="-538480"/>
            <a:ext cx="12192000" cy="6858000"/>
            <a:chOff x="0" y="0"/>
            <a:chExt cx="387096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9F4597-362A-44B4-86E2-6C80C150505A}"/>
                </a:ext>
              </a:extLst>
            </p:cNvPr>
            <p:cNvSpPr/>
            <p:nvPr/>
          </p:nvSpPr>
          <p:spPr>
            <a:xfrm>
              <a:off x="0" y="0"/>
              <a:ext cx="129032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14B808-998E-4568-8CDA-1804D9409DDC}"/>
                </a:ext>
              </a:extLst>
            </p:cNvPr>
            <p:cNvSpPr/>
            <p:nvPr/>
          </p:nvSpPr>
          <p:spPr>
            <a:xfrm>
              <a:off x="1290320" y="0"/>
              <a:ext cx="1290320" cy="6858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CE9314-DD32-4345-BA99-E47C0EAA5AC8}"/>
                </a:ext>
              </a:extLst>
            </p:cNvPr>
            <p:cNvSpPr/>
            <p:nvPr/>
          </p:nvSpPr>
          <p:spPr>
            <a:xfrm>
              <a:off x="2580640" y="0"/>
              <a:ext cx="129032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Dirty city street empty ghetto slum neighborhood Vector Image">
            <a:extLst>
              <a:ext uri="{FF2B5EF4-FFF2-40B4-BE49-F238E27FC236}">
                <a16:creationId xmlns:a16="http://schemas.microsoft.com/office/drawing/2014/main" id="{6ABC807F-91F5-4F4B-A178-BD1A14135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24296"/>
          <a:stretch/>
        </p:blipFill>
        <p:spPr bwMode="auto">
          <a:xfrm>
            <a:off x="0" y="-538480"/>
            <a:ext cx="12192000" cy="73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B766685-2E4E-4A78-8A46-A9E9B7A6A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 bwMode="auto">
          <a:xfrm>
            <a:off x="1649868" y="2844800"/>
            <a:ext cx="3025785" cy="26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ach Island Tropic - Free vector graphic on Pixabay">
            <a:extLst>
              <a:ext uri="{FF2B5EF4-FFF2-40B4-BE49-F238E27FC236}">
                <a16:creationId xmlns:a16="http://schemas.microsoft.com/office/drawing/2014/main" id="{2927D4DF-8153-4BF9-ADEC-7D0C23DD9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7508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4F2F5-EBC6-4148-89BF-A22CFDEDA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58" r="766" b="31556"/>
          <a:stretch/>
        </p:blipFill>
        <p:spPr>
          <a:xfrm flipH="1">
            <a:off x="7508240" y="0"/>
            <a:ext cx="468376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3AED78-0C43-40FE-8639-36421EE48D19}"/>
              </a:ext>
            </a:extLst>
          </p:cNvPr>
          <p:cNvSpPr/>
          <p:nvPr/>
        </p:nvSpPr>
        <p:spPr>
          <a:xfrm>
            <a:off x="7345680" y="5902960"/>
            <a:ext cx="4846320" cy="955040"/>
          </a:xfrm>
          <a:prstGeom prst="rect">
            <a:avLst/>
          </a:prstGeom>
          <a:solidFill>
            <a:srgbClr val="179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25C05-3158-4873-A267-D41D7B5CB9F7}"/>
              </a:ext>
            </a:extLst>
          </p:cNvPr>
          <p:cNvSpPr/>
          <p:nvPr/>
        </p:nvSpPr>
        <p:spPr>
          <a:xfrm>
            <a:off x="7426960" y="5191760"/>
            <a:ext cx="4846320" cy="711200"/>
          </a:xfrm>
          <a:prstGeom prst="rect">
            <a:avLst/>
          </a:prstGeom>
          <a:solidFill>
            <a:srgbClr val="62B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AD32BE-C6CE-4516-938B-30E81321248F}"/>
              </a:ext>
            </a:extLst>
          </p:cNvPr>
          <p:cNvSpPr/>
          <p:nvPr/>
        </p:nvSpPr>
        <p:spPr>
          <a:xfrm>
            <a:off x="7426960" y="4693920"/>
            <a:ext cx="4846320" cy="497840"/>
          </a:xfrm>
          <a:prstGeom prst="rect">
            <a:avLst/>
          </a:prstGeom>
          <a:solidFill>
            <a:srgbClr val="BEE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560AB0-1E32-440F-8C35-6BE6C8801D4F}"/>
              </a:ext>
            </a:extLst>
          </p:cNvPr>
          <p:cNvSpPr/>
          <p:nvPr/>
        </p:nvSpPr>
        <p:spPr>
          <a:xfrm>
            <a:off x="7372728" y="4277562"/>
            <a:ext cx="278559" cy="327744"/>
          </a:xfrm>
          <a:prstGeom prst="rect">
            <a:avLst/>
          </a:prstGeom>
          <a:solidFill>
            <a:srgbClr val="D6E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2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3D2E21-98BB-4C06-83A2-C686BC113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530"/>
          <a:stretch/>
        </p:blipFill>
        <p:spPr>
          <a:xfrm>
            <a:off x="426741" y="192817"/>
            <a:ext cx="3262461" cy="5543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0B982C-0E94-4080-B208-57FCEA0AC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530"/>
          <a:stretch/>
        </p:blipFill>
        <p:spPr>
          <a:xfrm>
            <a:off x="8468945" y="222183"/>
            <a:ext cx="3262461" cy="5543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9DB11C-4354-4538-B608-B97F2A6D7624}"/>
              </a:ext>
            </a:extLst>
          </p:cNvPr>
          <p:cNvSpPr txBox="1"/>
          <p:nvPr/>
        </p:nvSpPr>
        <p:spPr>
          <a:xfrm>
            <a:off x="1436828" y="5689600"/>
            <a:ext cx="9318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THE DIFFERENCE!</a:t>
            </a:r>
          </a:p>
        </p:txBody>
      </p:sp>
      <p:pic>
        <p:nvPicPr>
          <p:cNvPr id="6" name="Picture 12" descr="Image may contain: 1 person">
            <a:extLst>
              <a:ext uri="{FF2B5EF4-FFF2-40B4-BE49-F238E27FC236}">
                <a16:creationId xmlns:a16="http://schemas.microsoft.com/office/drawing/2014/main" id="{DB220446-7A33-4EA8-AE22-C2B5574C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0" b="100000" l="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039" y="4625295"/>
            <a:ext cx="2480106" cy="23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43689-9EE3-4E94-BACE-383F338F8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0" b="100000" l="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5654" y="4625295"/>
            <a:ext cx="2487387" cy="2280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8E16B-7F41-4A2E-9653-2F4C88AFEA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2447"/>
          <a:stretch/>
        </p:blipFill>
        <p:spPr>
          <a:xfrm>
            <a:off x="4464769" y="192817"/>
            <a:ext cx="3262461" cy="56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A4B2F18-7AE7-404F-982A-030115A509F8}"/>
              </a:ext>
            </a:extLst>
          </p:cNvPr>
          <p:cNvGrpSpPr/>
          <p:nvPr/>
        </p:nvGrpSpPr>
        <p:grpSpPr>
          <a:xfrm>
            <a:off x="487680" y="197922"/>
            <a:ext cx="11135360" cy="5674558"/>
            <a:chOff x="357991" y="197922"/>
            <a:chExt cx="8221923" cy="45723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BCC20E-9C41-4343-ADEF-45A222E58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0150" b="606"/>
            <a:stretch/>
          </p:blipFill>
          <p:spPr>
            <a:xfrm>
              <a:off x="3271268" y="197922"/>
              <a:ext cx="2395370" cy="454468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2C486D-1102-43DB-A30B-11124AF33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0150"/>
            <a:stretch/>
          </p:blipFill>
          <p:spPr>
            <a:xfrm>
              <a:off x="357991" y="197922"/>
              <a:ext cx="2395371" cy="457239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043976-BECA-4AF9-AF19-F2D6D3ADB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0150" b="606"/>
            <a:stretch/>
          </p:blipFill>
          <p:spPr>
            <a:xfrm>
              <a:off x="6184544" y="197922"/>
              <a:ext cx="2395370" cy="454468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B9DB11C-4354-4538-B608-B97F2A6D7624}"/>
              </a:ext>
            </a:extLst>
          </p:cNvPr>
          <p:cNvSpPr txBox="1"/>
          <p:nvPr/>
        </p:nvSpPr>
        <p:spPr>
          <a:xfrm>
            <a:off x="1436828" y="5689600"/>
            <a:ext cx="9318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THE DIFFERENCE!</a:t>
            </a:r>
          </a:p>
        </p:txBody>
      </p:sp>
      <p:pic>
        <p:nvPicPr>
          <p:cNvPr id="6" name="Picture 12" descr="Image may contain: 1 person">
            <a:extLst>
              <a:ext uri="{FF2B5EF4-FFF2-40B4-BE49-F238E27FC236}">
                <a16:creationId xmlns:a16="http://schemas.microsoft.com/office/drawing/2014/main" id="{DB220446-7A33-4EA8-AE22-C2B5574C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0" b="100000" l="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039" y="4625295"/>
            <a:ext cx="2480106" cy="23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43689-9EE3-4E94-BACE-383F338F8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100000" l="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5654" y="4625295"/>
            <a:ext cx="2487387" cy="22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2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9DB11C-4354-4538-B608-B97F2A6D7624}"/>
              </a:ext>
            </a:extLst>
          </p:cNvPr>
          <p:cNvSpPr txBox="1"/>
          <p:nvPr/>
        </p:nvSpPr>
        <p:spPr>
          <a:xfrm>
            <a:off x="1436828" y="5689600"/>
            <a:ext cx="9318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THE DIFFERENCE!</a:t>
            </a:r>
          </a:p>
        </p:txBody>
      </p:sp>
      <p:pic>
        <p:nvPicPr>
          <p:cNvPr id="6" name="Picture 12" descr="Image may contain: 1 person">
            <a:extLst>
              <a:ext uri="{FF2B5EF4-FFF2-40B4-BE49-F238E27FC236}">
                <a16:creationId xmlns:a16="http://schemas.microsoft.com/office/drawing/2014/main" id="{DB220446-7A33-4EA8-AE22-C2B5574C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0" b="100000" l="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039" y="4625295"/>
            <a:ext cx="2480106" cy="23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43689-9EE3-4E94-BACE-383F338F8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0" b="100000" l="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5654" y="4625295"/>
            <a:ext cx="2487387" cy="22807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57B9E6-3050-4581-8DA0-F168409A1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269" y="190302"/>
            <a:ext cx="4280049" cy="5706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94C992-D3D7-4875-B139-7E70A33CF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037" y="190302"/>
            <a:ext cx="4280049" cy="57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3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16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17</cp:revision>
  <dcterms:created xsi:type="dcterms:W3CDTF">2020-07-26T20:27:20Z</dcterms:created>
  <dcterms:modified xsi:type="dcterms:W3CDTF">2020-08-02T08:16:44Z</dcterms:modified>
</cp:coreProperties>
</file>