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0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5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9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7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7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0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0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Calvin-Cycle-Light-Independent-Reaction-of-Photosynthesis-Lesson-6187928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2-biology-calvin-cycle-light-independent-reaction-of-photosynthesis-lesson-1133407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yX-ngQ1Oj0w&amp;t=6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The Calvin Cycle">
            <a:extLst>
              <a:ext uri="{FF2B5EF4-FFF2-40B4-BE49-F238E27FC236}">
                <a16:creationId xmlns:a16="http://schemas.microsoft.com/office/drawing/2014/main" id="{82917619-AE48-4B3C-AD2C-026D05164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81"/>
          <a:stretch/>
        </p:blipFill>
        <p:spPr bwMode="auto">
          <a:xfrm>
            <a:off x="4088378" y="3585235"/>
            <a:ext cx="2769621" cy="32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A39119F-B05E-435D-9F0D-E1ECCD1B3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720" y="148950"/>
            <a:ext cx="6858000" cy="276999"/>
          </a:xfrm>
        </p:spPr>
        <p:txBody>
          <a:bodyPr>
            <a:noAutofit/>
          </a:bodyPr>
          <a:lstStyle/>
          <a:p>
            <a:pPr algn="l"/>
            <a:r>
              <a:rPr lang="en-GB" sz="1600" b="1" dirty="0">
                <a:solidFill>
                  <a:srgbClr val="00B050"/>
                </a:solidFill>
                <a:latin typeface="Comic Sans MS" pitchFamily="66" charset="0"/>
              </a:rPr>
              <a:t>Light Independent Photosynthesis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14DE4-6B04-4B9C-9B4F-4440C207B430}"/>
              </a:ext>
            </a:extLst>
          </p:cNvPr>
          <p:cNvSpPr txBox="1"/>
          <p:nvPr/>
        </p:nvSpPr>
        <p:spPr>
          <a:xfrm>
            <a:off x="4421689" y="0"/>
            <a:ext cx="2436312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Energy for Biological Processes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6A02BB-8378-4145-8B5E-BADD88695EB4}"/>
              </a:ext>
            </a:extLst>
          </p:cNvPr>
          <p:cNvSpPr/>
          <p:nvPr/>
        </p:nvSpPr>
        <p:spPr>
          <a:xfrm>
            <a:off x="107711" y="843760"/>
            <a:ext cx="3184579" cy="267765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1200" dirty="0">
                <a:solidFill>
                  <a:srgbClr val="21242C"/>
                </a:solidFill>
                <a:latin typeface="Lato"/>
              </a:rPr>
              <a:t>The Calvin cycle (also known as the Benson-Calvin cycle) is the set of chemical reactions that take place in chloroplasts during photosynthesis. The cycle is light-independent because it takes place after the energy has been captured from sunlight.  The Calvin cycle has four main steps: carbon fixation, reduction phase, carbohydrate formation, and regeneration phase. Energy to fuel chemical reactions in this sugar-generating process is provided by ATP and NADPH, chemical compounds which contain the energy plants have captured from sunlight.</a:t>
            </a:r>
            <a:endParaRPr lang="en-US" sz="12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48C87A-30EA-4C0B-A005-C8F1BBC90DC1}"/>
              </a:ext>
            </a:extLst>
          </p:cNvPr>
          <p:cNvSpPr/>
          <p:nvPr/>
        </p:nvSpPr>
        <p:spPr>
          <a:xfrm>
            <a:off x="142158" y="7443047"/>
            <a:ext cx="6608124" cy="1554272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Describe in detail the light independent reaction 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C26E61-EBE7-4DE1-80C1-87BA99EC330E}"/>
              </a:ext>
            </a:extLst>
          </p:cNvPr>
          <p:cNvSpPr txBox="1"/>
          <p:nvPr/>
        </p:nvSpPr>
        <p:spPr>
          <a:xfrm>
            <a:off x="62144" y="447322"/>
            <a:ext cx="318458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Highlight key words in the information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E090A0-01F5-4FBF-8ED6-AB35FE92108E}"/>
              </a:ext>
            </a:extLst>
          </p:cNvPr>
          <p:cNvSpPr/>
          <p:nvPr/>
        </p:nvSpPr>
        <p:spPr>
          <a:xfrm>
            <a:off x="3428999" y="658109"/>
            <a:ext cx="3321285" cy="630942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What is the Calvin cycle?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725C81-2383-4809-85D1-66002232AB29}"/>
              </a:ext>
            </a:extLst>
          </p:cNvPr>
          <p:cNvSpPr/>
          <p:nvPr/>
        </p:nvSpPr>
        <p:spPr>
          <a:xfrm>
            <a:off x="3428999" y="1385545"/>
            <a:ext cx="3321285" cy="630942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What is produced during the Calvin cycle?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1EEA05-DF5D-4199-A62B-611CE7B03EFB}"/>
              </a:ext>
            </a:extLst>
          </p:cNvPr>
          <p:cNvSpPr/>
          <p:nvPr/>
        </p:nvSpPr>
        <p:spPr>
          <a:xfrm>
            <a:off x="3428999" y="2090158"/>
            <a:ext cx="3321285" cy="630942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What does the Calvin cycle need to be provided with?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F4ECC7-BC64-46FE-95C9-14A16358774C}"/>
              </a:ext>
            </a:extLst>
          </p:cNvPr>
          <p:cNvSpPr/>
          <p:nvPr/>
        </p:nvSpPr>
        <p:spPr>
          <a:xfrm>
            <a:off x="107710" y="3640855"/>
            <a:ext cx="3575289" cy="630942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Where does the carbon source come from?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81BEEF-3387-4A6F-86F2-0997C7E613BC}"/>
              </a:ext>
            </a:extLst>
          </p:cNvPr>
          <p:cNvSpPr/>
          <p:nvPr/>
        </p:nvSpPr>
        <p:spPr>
          <a:xfrm>
            <a:off x="3428997" y="2837696"/>
            <a:ext cx="3321285" cy="630942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What are the main stages in the Calvin cycle?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0066B3-267F-470B-83D0-87BA7125A21C}"/>
              </a:ext>
            </a:extLst>
          </p:cNvPr>
          <p:cNvSpPr/>
          <p:nvPr/>
        </p:nvSpPr>
        <p:spPr>
          <a:xfrm>
            <a:off x="107709" y="4317723"/>
            <a:ext cx="3575289" cy="630942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What is the role of RuBP?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DFE88F-ABAB-44B9-8210-717D45730988}"/>
              </a:ext>
            </a:extLst>
          </p:cNvPr>
          <p:cNvSpPr/>
          <p:nvPr/>
        </p:nvSpPr>
        <p:spPr>
          <a:xfrm>
            <a:off x="107709" y="5138246"/>
            <a:ext cx="3575289" cy="630942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How is RuBP regenerated?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610714D-4071-4E98-8864-CA9AB56F6E53}"/>
              </a:ext>
            </a:extLst>
          </p:cNvPr>
          <p:cNvSpPr/>
          <p:nvPr/>
        </p:nvSpPr>
        <p:spPr>
          <a:xfrm>
            <a:off x="107709" y="5880385"/>
            <a:ext cx="3600690" cy="630942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How is TP formed?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B811EE-7A53-4134-A0A4-87CBD34F2AB7}"/>
              </a:ext>
            </a:extLst>
          </p:cNvPr>
          <p:cNvSpPr/>
          <p:nvPr/>
        </p:nvSpPr>
        <p:spPr>
          <a:xfrm>
            <a:off x="120409" y="6622524"/>
            <a:ext cx="3575289" cy="630942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How is GTP formed?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________________________________________________________________________________________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6129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7386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here to access my percentage composition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5C589-7919-4C65-9A1F-D4F48FEDCE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4721" y="5032875"/>
            <a:ext cx="2217776" cy="12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1392</TotalTime>
  <Words>233</Words>
  <Application>Microsoft Office PowerPoint</Application>
  <PresentationFormat>On-screen Show (4:3)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Lato</vt:lpstr>
      <vt:lpstr>Office Theme</vt:lpstr>
      <vt:lpstr>Light Independent Photosynthesis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 Operon</dc:title>
  <dc:creator>Chalky Chalk</dc:creator>
  <cp:lastModifiedBy>Mr D Chalk</cp:lastModifiedBy>
  <cp:revision>78</cp:revision>
  <dcterms:created xsi:type="dcterms:W3CDTF">2019-02-02T18:17:28Z</dcterms:created>
  <dcterms:modified xsi:type="dcterms:W3CDTF">2024-06-08T15:38:39Z</dcterms:modified>
</cp:coreProperties>
</file>