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64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91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5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2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1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3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42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00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86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1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7cyevG7Cm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C7cyevG7Cmc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Physics-Science-Speakers-Lesson-Activities-4458511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ks4-gcse-physics-science-speakers-lesson-and-activities-1209118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7Mg7h6R5i_U&amp;t=50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Loudspeaker Practice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281127" y="855153"/>
            <a:ext cx="6285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Explain how a moving-coil loudspeaker produces a sound wave.</a:t>
            </a: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BDD31-07DC-3FAF-A2D5-2D290E3F2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7" y="1209408"/>
            <a:ext cx="2934975" cy="2919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85B33-4549-CD03-36A8-961028852831}"/>
              </a:ext>
            </a:extLst>
          </p:cNvPr>
          <p:cNvSpPr txBox="1"/>
          <p:nvPr/>
        </p:nvSpPr>
        <p:spPr>
          <a:xfrm rot="16200000">
            <a:off x="-1392274" y="5866300"/>
            <a:ext cx="4031628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9FBCE-8B77-71B1-F845-095CA06D9D67}"/>
              </a:ext>
            </a:extLst>
          </p:cNvPr>
          <p:cNvSpPr txBox="1"/>
          <p:nvPr/>
        </p:nvSpPr>
        <p:spPr>
          <a:xfrm>
            <a:off x="1064624" y="4142874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does an alternating current generate a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does that magnetic field interact with a permanent magnet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0D04DB-27FD-0A48-DCEE-D735C7D5FC29}"/>
              </a:ext>
            </a:extLst>
          </p:cNvPr>
          <p:cNvSpPr txBox="1"/>
          <p:nvPr/>
        </p:nvSpPr>
        <p:spPr>
          <a:xfrm>
            <a:off x="915927" y="5838956"/>
            <a:ext cx="5585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8A71C301-222B-37AA-EEC5-ADC5B95B0B46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57D958-94CD-0614-4188-3228F5F05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00" t="37535" r="15549" b="41392"/>
          <a:stretch/>
        </p:blipFill>
        <p:spPr>
          <a:xfrm>
            <a:off x="5311254" y="7526995"/>
            <a:ext cx="1337480" cy="1326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Loudspeaker Practice 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Loudspeaker Practice GCSE Physics Question">
            <a:hlinkClick r:id="" action="ppaction://media"/>
            <a:extLst>
              <a:ext uri="{FF2B5EF4-FFF2-40B4-BE49-F238E27FC236}">
                <a16:creationId xmlns:a16="http://schemas.microsoft.com/office/drawing/2014/main" id="{334A34BD-B737-4A98-A01D-344333D3C27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488" r="22587"/>
          <a:stretch/>
        </p:blipFill>
        <p:spPr>
          <a:xfrm>
            <a:off x="713095" y="1058555"/>
            <a:ext cx="5431809" cy="7417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9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67694-4769-7619-B077-02FF2556FD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6" y="4887638"/>
            <a:ext cx="2441327" cy="13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</TotalTime>
  <Words>85</Words>
  <Application>Microsoft Office PowerPoint</Application>
  <PresentationFormat>On-screen Show (4:3)</PresentationFormat>
  <Paragraphs>15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71</cp:revision>
  <dcterms:created xsi:type="dcterms:W3CDTF">2024-01-19T05:37:07Z</dcterms:created>
  <dcterms:modified xsi:type="dcterms:W3CDTF">2024-05-24T08:09:39Z</dcterms:modified>
</cp:coreProperties>
</file>