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30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9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87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7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0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5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5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40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6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9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Chemistry-Polymers-Lesson-Activities-4318544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chemistry-science-polymers-lesson-and-activities-1205472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vs_auYNtuuQ&amp;t=2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Making Polymers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1526A9-CE6D-F01A-47EC-33D37C908240}"/>
              </a:ext>
            </a:extLst>
          </p:cNvPr>
          <p:cNvSpPr txBox="1"/>
          <p:nvPr/>
        </p:nvSpPr>
        <p:spPr>
          <a:xfrm rot="16200000">
            <a:off x="-1730286" y="6263374"/>
            <a:ext cx="4764697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C43EE-9B2B-A7E7-803D-C122E47048A9}"/>
              </a:ext>
            </a:extLst>
          </p:cNvPr>
          <p:cNvSpPr txBox="1"/>
          <p:nvPr/>
        </p:nvSpPr>
        <p:spPr>
          <a:xfrm>
            <a:off x="1072623" y="4139233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Ethene is an alkene with the formula C2H4 The double bond makes it reactive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E4B49-E01B-FC73-6031-222FD99B17E4}"/>
              </a:ext>
            </a:extLst>
          </p:cNvPr>
          <p:cNvSpPr txBox="1"/>
          <p:nvPr/>
        </p:nvSpPr>
        <p:spPr>
          <a:xfrm>
            <a:off x="1072623" y="4949052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The ethene is heated and the double bond is broken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C7886-FCDF-6B01-167C-31FFF6D13AA1}"/>
              </a:ext>
            </a:extLst>
          </p:cNvPr>
          <p:cNvSpPr txBox="1"/>
          <p:nvPr/>
        </p:nvSpPr>
        <p:spPr>
          <a:xfrm>
            <a:off x="1072623" y="5481872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Another ethene monomer bonds to the first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1964C-FA03-9E13-E505-92EA57D2DCCA}"/>
              </a:ext>
            </a:extLst>
          </p:cNvPr>
          <p:cNvSpPr txBox="1"/>
          <p:nvPr/>
        </p:nvSpPr>
        <p:spPr>
          <a:xfrm>
            <a:off x="1077986" y="6014692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This is called additional polymerization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C73F6-FF81-4E70-F3F9-4B230E29E841}"/>
              </a:ext>
            </a:extLst>
          </p:cNvPr>
          <p:cNvSpPr txBox="1"/>
          <p:nvPr/>
        </p:nvSpPr>
        <p:spPr>
          <a:xfrm>
            <a:off x="1072622" y="6547512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The polymer chain grows as more ethene monomers bond together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E259F-A8CB-105D-B2AA-C0131078AE26}"/>
              </a:ext>
            </a:extLst>
          </p:cNvPr>
          <p:cNvSpPr txBox="1"/>
          <p:nvPr/>
        </p:nvSpPr>
        <p:spPr>
          <a:xfrm>
            <a:off x="1089877" y="7357331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Branching occurs at high temperatures &amp; pressures if a catalyst is not used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F0FCB-E4FE-0C1B-4D40-D53F86E03711}"/>
              </a:ext>
            </a:extLst>
          </p:cNvPr>
          <p:cNvSpPr txBox="1"/>
          <p:nvPr/>
        </p:nvSpPr>
        <p:spPr>
          <a:xfrm>
            <a:off x="1072621" y="8167152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The polymerization reaction continues and polyethene is formed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24508-D670-DC3C-613C-07F9FAC06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4" y="1950157"/>
            <a:ext cx="5186151" cy="1944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E0211E-83B8-5937-E11C-FCE389006099}"/>
              </a:ext>
            </a:extLst>
          </p:cNvPr>
          <p:cNvSpPr txBox="1"/>
          <p:nvPr/>
        </p:nvSpPr>
        <p:spPr>
          <a:xfrm>
            <a:off x="313899" y="783273"/>
            <a:ext cx="6391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Ethene is used to make poly(ethene).  This process is called polymerisation. Explain what is meant by polymerisation and how ethene is polymerised into polyethene.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7" grpId="0" animBg="1"/>
      <p:bldP spid="4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B5EFD2-A68C-8D54-41E6-470CC6E077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529" y="4942682"/>
            <a:ext cx="2338542" cy="13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1|0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1752</TotalTime>
  <Words>141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50</cp:revision>
  <dcterms:created xsi:type="dcterms:W3CDTF">2024-01-19T05:37:07Z</dcterms:created>
  <dcterms:modified xsi:type="dcterms:W3CDTF">2024-06-03T04:25:01Z</dcterms:modified>
</cp:coreProperties>
</file>