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Uwu6nWFIf2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Uwu6nWFIf2E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Making Salts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74163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A student investigated the reactions of copper carbonate and copper oxide with dilute hydrochloric acid.  In both reactions one of the products is copper chloride.  Describe how a sample of copper chloride crystals could be made from copper carbonate and dilute hydrochloric acid.</a:t>
            </a: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6FED9-393A-FED6-39BD-7953CC112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8042" y="1349696"/>
            <a:ext cx="3443058" cy="27086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0900458-047A-E874-2601-E28E4AECCA86}"/>
              </a:ext>
            </a:extLst>
          </p:cNvPr>
          <p:cNvSpPr txBox="1"/>
          <p:nvPr/>
        </p:nvSpPr>
        <p:spPr>
          <a:xfrm rot="16200000">
            <a:off x="-1154629" y="6103946"/>
            <a:ext cx="3556336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58B02A-1E14-9DD9-D54B-A3E60B26BE1E}"/>
              </a:ext>
            </a:extLst>
          </p:cNvPr>
          <p:cNvSpPr txBox="1"/>
          <p:nvPr/>
        </p:nvSpPr>
        <p:spPr>
          <a:xfrm>
            <a:off x="979256" y="4618167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much copper carbonate do we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unreacted copper carbonate separated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can we get rid of the excess water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B321C-1189-900F-3879-136D5A80F501}"/>
              </a:ext>
            </a:extLst>
          </p:cNvPr>
          <p:cNvSpPr txBox="1"/>
          <p:nvPr/>
        </p:nvSpPr>
        <p:spPr>
          <a:xfrm>
            <a:off x="915926" y="5929698"/>
            <a:ext cx="558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1F9DC139-1337-4B03-7DAE-4FF4F93802E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CE62D04-AB07-CBF3-D2FB-D39176EE24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305" y="7397166"/>
            <a:ext cx="1117326" cy="14484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Making Salts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Making Salts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760E366D-B142-8235-20EB-3FF1D4D532C2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2587"/>
          <a:stretch/>
        </p:blipFill>
        <p:spPr>
          <a:xfrm>
            <a:off x="600501" y="1099498"/>
            <a:ext cx="5540992" cy="75936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970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1785</TotalTime>
  <Words>88</Words>
  <Application>Microsoft Office PowerPoint</Application>
  <PresentationFormat>On-screen Show (4:3)</PresentationFormat>
  <Paragraphs>10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57</cp:revision>
  <dcterms:created xsi:type="dcterms:W3CDTF">2024-01-19T05:37:07Z</dcterms:created>
  <dcterms:modified xsi:type="dcterms:W3CDTF">2024-05-12T08:58:40Z</dcterms:modified>
</cp:coreProperties>
</file>