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>
        <p:scale>
          <a:sx n="50" d="100"/>
          <a:sy n="50" d="100"/>
        </p:scale>
        <p:origin x="1384" y="-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DAFC-439B-4885-BA38-ADF2CC3AA68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01E1-03CE-4113-93EE-D3B97220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9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DAFC-439B-4885-BA38-ADF2CC3AA68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01E1-03CE-4113-93EE-D3B97220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00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DAFC-439B-4885-BA38-ADF2CC3AA68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01E1-03CE-4113-93EE-D3B97220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7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DAFC-439B-4885-BA38-ADF2CC3AA68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01E1-03CE-4113-93EE-D3B97220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30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DAFC-439B-4885-BA38-ADF2CC3AA68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01E1-03CE-4113-93EE-D3B97220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DAFC-439B-4885-BA38-ADF2CC3AA68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01E1-03CE-4113-93EE-D3B97220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1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DAFC-439B-4885-BA38-ADF2CC3AA68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01E1-03CE-4113-93EE-D3B97220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2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DAFC-439B-4885-BA38-ADF2CC3AA68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01E1-03CE-4113-93EE-D3B97220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8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DAFC-439B-4885-BA38-ADF2CC3AA68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01E1-03CE-4113-93EE-D3B97220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48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DAFC-439B-4885-BA38-ADF2CC3AA68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01E1-03CE-4113-93EE-D3B97220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8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DAFC-439B-4885-BA38-ADF2CC3AA68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301E1-03CE-4113-93EE-D3B97220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8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1DAFC-439B-4885-BA38-ADF2CC3AA68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301E1-03CE-4113-93EE-D3B972205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2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microsoft.com/office/2007/relationships/hdphoto" Target="../media/hdphoto10.wdp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23" Type="http://schemas.microsoft.com/office/2007/relationships/hdphoto" Target="../media/hdphoto9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5.jpeg"/><Relationship Id="rId14" Type="http://schemas.openxmlformats.org/officeDocument/2006/relationships/image" Target="../media/image8.png"/><Relationship Id="rId22" Type="http://schemas.openxmlformats.org/officeDocument/2006/relationships/image" Target="../media/image13.png"/><Relationship Id="rId27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microsoft.com/office/2007/relationships/hdphoto" Target="../media/hdphoto10.wdp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23" Type="http://schemas.microsoft.com/office/2007/relationships/hdphoto" Target="../media/hdphoto9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5.jpeg"/><Relationship Id="rId14" Type="http://schemas.openxmlformats.org/officeDocument/2006/relationships/image" Target="../media/image8.png"/><Relationship Id="rId22" Type="http://schemas.openxmlformats.org/officeDocument/2006/relationships/image" Target="../media/image13.png"/><Relationship Id="rId27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ck Vector | Pop art wallpaper, Pop art background, Pop art design">
            <a:extLst>
              <a:ext uri="{FF2B5EF4-FFF2-40B4-BE49-F238E27FC236}">
                <a16:creationId xmlns:a16="http://schemas.microsoft.com/office/drawing/2014/main" id="{DA885319-E5C6-4AEC-B820-0FC45F06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ck Vector | Pop art wallpaper, Pop art background, Pop art design">
            <a:extLst>
              <a:ext uri="{FF2B5EF4-FFF2-40B4-BE49-F238E27FC236}">
                <a16:creationId xmlns:a16="http://schemas.microsoft.com/office/drawing/2014/main" id="{B8BA241D-9B6C-4714-9C30-9A4781BC5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103"/>
          <a:stretch/>
        </p:blipFill>
        <p:spPr bwMode="auto">
          <a:xfrm>
            <a:off x="0" y="6019800"/>
            <a:ext cx="6858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A7DBB2-D094-4490-8DD8-58A7BEE59CDB}"/>
              </a:ext>
            </a:extLst>
          </p:cNvPr>
          <p:cNvSpPr/>
          <p:nvPr/>
        </p:nvSpPr>
        <p:spPr>
          <a:xfrm>
            <a:off x="1689100" y="139700"/>
            <a:ext cx="4927600" cy="128228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50F02-030D-494F-8DD7-200A7D3B43DC}"/>
              </a:ext>
            </a:extLst>
          </p:cNvPr>
          <p:cNvSpPr txBox="1"/>
          <p:nvPr/>
        </p:nvSpPr>
        <p:spPr>
          <a:xfrm>
            <a:off x="3194050" y="221659"/>
            <a:ext cx="2657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teach Science</a:t>
            </a:r>
          </a:p>
          <a:p>
            <a:r>
              <a:rPr lang="en-GB" b="1" dirty="0"/>
              <a:t>You can find me in Lab 3</a:t>
            </a:r>
          </a:p>
          <a:p>
            <a:r>
              <a:rPr lang="en-GB" b="1" dirty="0"/>
              <a:t>My school email address is </a:t>
            </a:r>
            <a:r>
              <a:rPr lang="en-GB" b="1" dirty="0" err="1"/>
              <a:t>xxxxxxxxxxxxxxxxxx</a:t>
            </a:r>
            <a:endParaRPr lang="en-GB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520C1F-6203-4104-8C9D-F1FF89199C5A}"/>
              </a:ext>
            </a:extLst>
          </p:cNvPr>
          <p:cNvSpPr/>
          <p:nvPr/>
        </p:nvSpPr>
        <p:spPr>
          <a:xfrm>
            <a:off x="3399860" y="1591012"/>
            <a:ext cx="3216839" cy="185068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85636-948E-4667-B450-9E0AF35D2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91" y="-260350"/>
            <a:ext cx="2559210" cy="25463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D087E9B-6644-44AF-A549-94D592879674}"/>
              </a:ext>
            </a:extLst>
          </p:cNvPr>
          <p:cNvSpPr/>
          <p:nvPr/>
        </p:nvSpPr>
        <p:spPr>
          <a:xfrm>
            <a:off x="152400" y="1591011"/>
            <a:ext cx="3115890" cy="344525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ADDEEB-3FB2-44DF-ADC1-594B21B6C613}"/>
              </a:ext>
            </a:extLst>
          </p:cNvPr>
          <p:cNvGrpSpPr/>
          <p:nvPr/>
        </p:nvGrpSpPr>
        <p:grpSpPr>
          <a:xfrm rot="20591262">
            <a:off x="-1280771" y="-431870"/>
            <a:ext cx="4250643" cy="2691630"/>
            <a:chOff x="-5702300" y="1383506"/>
            <a:chExt cx="6858000" cy="413226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47D0F54-4CFA-47BA-81A2-6798D481F57D}"/>
                </a:ext>
              </a:extLst>
            </p:cNvPr>
            <p:cNvSpPr/>
            <p:nvPr/>
          </p:nvSpPr>
          <p:spPr>
            <a:xfrm>
              <a:off x="-4076700" y="2425700"/>
              <a:ext cx="3797300" cy="21463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4" name="Picture 10" descr="Comic book Comics Speech balloon , bomb transparent background PNG ...">
              <a:extLst>
                <a:ext uri="{FF2B5EF4-FFF2-40B4-BE49-F238E27FC236}">
                  <a16:creationId xmlns:a16="http://schemas.microsoft.com/office/drawing/2014/main" id="{1987FC3B-F446-4E2D-B00D-E43E337F0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02300" y="1383506"/>
              <a:ext cx="6858000" cy="413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5A4F5E-EFA1-4579-A2C9-28160C68D740}"/>
              </a:ext>
            </a:extLst>
          </p:cNvPr>
          <p:cNvSpPr txBox="1"/>
          <p:nvPr/>
        </p:nvSpPr>
        <p:spPr>
          <a:xfrm rot="19868905">
            <a:off x="-502027" y="635167"/>
            <a:ext cx="2693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Mr Chalk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1C48EB-CB33-4B13-852B-70E044B613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9" b="100000" l="9799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585"/>
          <a:stretch/>
        </p:blipFill>
        <p:spPr>
          <a:xfrm>
            <a:off x="1493465" y="801599"/>
            <a:ext cx="3790950" cy="27452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CE36FE-AF2C-4368-BB73-21B8FBD5E87D}"/>
              </a:ext>
            </a:extLst>
          </p:cNvPr>
          <p:cNvSpPr txBox="1"/>
          <p:nvPr/>
        </p:nvSpPr>
        <p:spPr>
          <a:xfrm>
            <a:off x="3773401" y="1612704"/>
            <a:ext cx="231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Favourite Book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3E0794-54C6-4650-8913-F6E812CB2BD4}"/>
              </a:ext>
            </a:extLst>
          </p:cNvPr>
          <p:cNvSpPr txBox="1"/>
          <p:nvPr/>
        </p:nvSpPr>
        <p:spPr>
          <a:xfrm>
            <a:off x="461627" y="2043664"/>
            <a:ext cx="231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Welcome back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DFEE86-4BCF-4C9D-B5CD-6FDAE6C5C509}"/>
              </a:ext>
            </a:extLst>
          </p:cNvPr>
          <p:cNvSpPr/>
          <p:nvPr/>
        </p:nvSpPr>
        <p:spPr>
          <a:xfrm>
            <a:off x="3420689" y="3558071"/>
            <a:ext cx="3196009" cy="147819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6" name="Picture 12" descr="Going Postal (Discworld Novels): Amazon.co.uk: Terry Pratchett ...">
            <a:extLst>
              <a:ext uri="{FF2B5EF4-FFF2-40B4-BE49-F238E27FC236}">
                <a16:creationId xmlns:a16="http://schemas.microsoft.com/office/drawing/2014/main" id="{37D75171-9040-4497-926E-E3EE52C88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488">
            <a:off x="6238410" y="2052802"/>
            <a:ext cx="868313" cy="13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0C15A5-F70D-4F5B-83A2-0F3E8D60F5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99" b="97990" l="97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8856" y="3266193"/>
            <a:ext cx="1998234" cy="20558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6EC7184-3E0E-46E1-9026-791B1700E500}"/>
              </a:ext>
            </a:extLst>
          </p:cNvPr>
          <p:cNvSpPr txBox="1"/>
          <p:nvPr/>
        </p:nvSpPr>
        <p:spPr>
          <a:xfrm>
            <a:off x="3528697" y="3555977"/>
            <a:ext cx="2860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Favourite Songs</a:t>
            </a:r>
          </a:p>
          <a:p>
            <a:r>
              <a:rPr lang="en-GB" sz="2000" b="1" dirty="0"/>
              <a:t>Teenage Dirtbag</a:t>
            </a:r>
          </a:p>
          <a:p>
            <a:r>
              <a:rPr lang="en-GB" sz="2000" b="1" dirty="0"/>
              <a:t>Every Me, Every You</a:t>
            </a:r>
          </a:p>
          <a:p>
            <a:r>
              <a:rPr lang="en-GB" sz="2000" b="1" dirty="0"/>
              <a:t>If You Like Pina Colada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A0E3A8-4C11-4706-9A3F-570A992730F2}"/>
              </a:ext>
            </a:extLst>
          </p:cNvPr>
          <p:cNvSpPr/>
          <p:nvPr/>
        </p:nvSpPr>
        <p:spPr>
          <a:xfrm>
            <a:off x="131155" y="5186854"/>
            <a:ext cx="3115890" cy="12998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0C4E4B-098A-4160-8969-A88334EA97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72" y="4425230"/>
            <a:ext cx="2061473" cy="206147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30703FB-F5E4-4605-B40A-17C1BC200BE6}"/>
              </a:ext>
            </a:extLst>
          </p:cNvPr>
          <p:cNvSpPr/>
          <p:nvPr/>
        </p:nvSpPr>
        <p:spPr>
          <a:xfrm>
            <a:off x="3528698" y="5165679"/>
            <a:ext cx="3040846" cy="1452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CECC49B-BE32-4843-BE80-AC7AC49185E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890" b="47800"/>
          <a:stretch/>
        </p:blipFill>
        <p:spPr>
          <a:xfrm>
            <a:off x="2079161" y="4437446"/>
            <a:ext cx="1713300" cy="107609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1C8EFBD-9B44-4F1E-9994-6FD495724C6B}"/>
              </a:ext>
            </a:extLst>
          </p:cNvPr>
          <p:cNvSpPr txBox="1"/>
          <p:nvPr/>
        </p:nvSpPr>
        <p:spPr>
          <a:xfrm>
            <a:off x="3541273" y="5270398"/>
            <a:ext cx="2061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Favourite movie</a:t>
            </a:r>
          </a:p>
          <a:p>
            <a:pPr algn="ctr"/>
            <a:r>
              <a:rPr lang="en-GB" sz="2000" b="1" dirty="0"/>
              <a:t>Big Trouble in Little China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92D9EE4-16A2-4CC8-BFA2-70BA7CB1C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704">
            <a:off x="5404123" y="4988079"/>
            <a:ext cx="1847042" cy="18470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551891-D1C3-48A3-85FF-7EED26BE30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714" y="3112942"/>
            <a:ext cx="2624576" cy="262457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6AD85D0-696D-46BE-BEBF-C2984370CAB8}"/>
              </a:ext>
            </a:extLst>
          </p:cNvPr>
          <p:cNvSpPr/>
          <p:nvPr/>
        </p:nvSpPr>
        <p:spPr>
          <a:xfrm>
            <a:off x="177926" y="6681699"/>
            <a:ext cx="3275727" cy="232260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CFB5490-348E-4EEC-BE26-098BAEED59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623">
            <a:off x="-94288" y="7596121"/>
            <a:ext cx="1592178" cy="1592178"/>
          </a:xfrm>
          <a:prstGeom prst="round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1C5FEED-5BCE-4937-B27F-B15D9F764F48}"/>
              </a:ext>
            </a:extLst>
          </p:cNvPr>
          <p:cNvSpPr txBox="1"/>
          <p:nvPr/>
        </p:nvSpPr>
        <p:spPr>
          <a:xfrm>
            <a:off x="84476" y="6768985"/>
            <a:ext cx="3336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Favourite TV Shows</a:t>
            </a:r>
          </a:p>
          <a:p>
            <a:r>
              <a:rPr lang="en-GB" sz="2000" b="1" dirty="0"/>
              <a:t>	The Big Bang Theory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36967E2-5C29-4AC0-919B-7E0ED38DBC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01" y="6779032"/>
            <a:ext cx="2845356" cy="224340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38" name="Picture 14" descr="Sticker Comic book Wall decal Comics Speech balloon, Comic word ...">
            <a:extLst>
              <a:ext uri="{FF2B5EF4-FFF2-40B4-BE49-F238E27FC236}">
                <a16:creationId xmlns:a16="http://schemas.microsoft.com/office/drawing/2014/main" id="{66E423A3-487E-4658-819E-7B60FDB8A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82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685">
            <a:off x="2288420" y="7930436"/>
            <a:ext cx="1917250" cy="162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ticker Comics Wall decal Art, others transparent background PNG ...">
            <a:extLst>
              <a:ext uri="{FF2B5EF4-FFF2-40B4-BE49-F238E27FC236}">
                <a16:creationId xmlns:a16="http://schemas.microsoft.com/office/drawing/2014/main" id="{BD6A27F0-8F5E-416C-8BAC-95B40356C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7856">
            <a:off x="-241171" y="5810974"/>
            <a:ext cx="1507217" cy="1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mic Text, red BAM text transparent background PNG clipart | PNGGuru">
            <a:extLst>
              <a:ext uri="{FF2B5EF4-FFF2-40B4-BE49-F238E27FC236}">
                <a16:creationId xmlns:a16="http://schemas.microsoft.com/office/drawing/2014/main" id="{D35498D6-CC1E-4B87-87C2-F971E84D3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8918">
            <a:off x="2328879" y="3174067"/>
            <a:ext cx="1784041" cy="10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ig Trouble In Little China Sticker For Slap Stick by Jennifer ...">
            <a:extLst>
              <a:ext uri="{FF2B5EF4-FFF2-40B4-BE49-F238E27FC236}">
                <a16:creationId xmlns:a16="http://schemas.microsoft.com/office/drawing/2014/main" id="{695B1392-C460-40E9-9F87-6A31A20F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721">
            <a:off x="2727097" y="6054856"/>
            <a:ext cx="1691111" cy="12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0EB7477-CB57-43C6-9C23-B2F01AC93B94}"/>
              </a:ext>
            </a:extLst>
          </p:cNvPr>
          <p:cNvSpPr/>
          <p:nvPr/>
        </p:nvSpPr>
        <p:spPr>
          <a:xfrm>
            <a:off x="4690288" y="1975575"/>
            <a:ext cx="1698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Going Postal is a fantasy novel by British writer Terry Pratchett, the 33rd book in his Discworld series</a:t>
            </a:r>
            <a:endParaRPr lang="en-GB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544555-BFBD-4F3B-9788-096DFFB84DE5}"/>
              </a:ext>
            </a:extLst>
          </p:cNvPr>
          <p:cNvSpPr txBox="1"/>
          <p:nvPr/>
        </p:nvSpPr>
        <p:spPr>
          <a:xfrm>
            <a:off x="131155" y="5180819"/>
            <a:ext cx="2493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I’ve been on holiday to Prague, Canada</a:t>
            </a:r>
          </a:p>
          <a:p>
            <a:r>
              <a:rPr lang="en-GB" sz="2000" b="1" dirty="0"/>
              <a:t>		Mexico, </a:t>
            </a:r>
          </a:p>
          <a:p>
            <a:r>
              <a:rPr lang="en-GB" sz="2000" b="1" dirty="0"/>
              <a:t>		   Morocco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3C6DE2-5190-47C5-8770-930D155A5C2D}"/>
              </a:ext>
            </a:extLst>
          </p:cNvPr>
          <p:cNvSpPr txBox="1"/>
          <p:nvPr/>
        </p:nvSpPr>
        <p:spPr>
          <a:xfrm>
            <a:off x="1350231" y="7432718"/>
            <a:ext cx="1837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Dr Who</a:t>
            </a:r>
          </a:p>
          <a:p>
            <a:r>
              <a:rPr lang="en-GB" b="1" dirty="0" err="1"/>
              <a:t>Knightmare</a:t>
            </a:r>
            <a:endParaRPr lang="en-GB" b="1" dirty="0"/>
          </a:p>
          <a:p>
            <a:r>
              <a:rPr lang="en-GB" b="1" dirty="0"/>
              <a:t>  Bones</a:t>
            </a:r>
          </a:p>
          <a:p>
            <a:r>
              <a:rPr lang="en-GB" b="1" dirty="0"/>
              <a:t>   Taskmaster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23136FB-E2E5-4EB5-AD36-79F2B47E25D1}"/>
              </a:ext>
            </a:extLst>
          </p:cNvPr>
          <p:cNvSpPr/>
          <p:nvPr/>
        </p:nvSpPr>
        <p:spPr>
          <a:xfrm>
            <a:off x="164172" y="2287899"/>
            <a:ext cx="30740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93D"/>
                </a:solidFill>
              </a:rPr>
              <a:t>Given the circumstances I hope you are enjoying a wonderful summer. I also  hope you are relaxed, recharged and ready to          	     	   start a new school                                                        			year.  I look 			  forward to seeing 			your future progress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382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ck Vector | Pop art wallpaper, Pop art background, Pop art design">
            <a:extLst>
              <a:ext uri="{FF2B5EF4-FFF2-40B4-BE49-F238E27FC236}">
                <a16:creationId xmlns:a16="http://schemas.microsoft.com/office/drawing/2014/main" id="{DA885319-E5C6-4AEC-B820-0FC45F06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ck Vector | Pop art wallpaper, Pop art background, Pop art design">
            <a:extLst>
              <a:ext uri="{FF2B5EF4-FFF2-40B4-BE49-F238E27FC236}">
                <a16:creationId xmlns:a16="http://schemas.microsoft.com/office/drawing/2014/main" id="{B8BA241D-9B6C-4714-9C30-9A4781BC5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103"/>
          <a:stretch/>
        </p:blipFill>
        <p:spPr bwMode="auto">
          <a:xfrm>
            <a:off x="0" y="6019800"/>
            <a:ext cx="6858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A7DBB2-D094-4490-8DD8-58A7BEE59CDB}"/>
              </a:ext>
            </a:extLst>
          </p:cNvPr>
          <p:cNvSpPr/>
          <p:nvPr/>
        </p:nvSpPr>
        <p:spPr>
          <a:xfrm>
            <a:off x="1689100" y="139700"/>
            <a:ext cx="4927600" cy="128228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50F02-030D-494F-8DD7-200A7D3B43DC}"/>
              </a:ext>
            </a:extLst>
          </p:cNvPr>
          <p:cNvSpPr txBox="1"/>
          <p:nvPr/>
        </p:nvSpPr>
        <p:spPr>
          <a:xfrm>
            <a:off x="3194050" y="221659"/>
            <a:ext cx="2657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teach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find me 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school email address 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520C1F-6203-4104-8C9D-F1FF89199C5A}"/>
              </a:ext>
            </a:extLst>
          </p:cNvPr>
          <p:cNvSpPr/>
          <p:nvPr/>
        </p:nvSpPr>
        <p:spPr>
          <a:xfrm>
            <a:off x="3399860" y="1591012"/>
            <a:ext cx="3216839" cy="185068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85636-948E-4667-B450-9E0AF35D2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91" y="-260350"/>
            <a:ext cx="2559210" cy="25463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D087E9B-6644-44AF-A549-94D592879674}"/>
              </a:ext>
            </a:extLst>
          </p:cNvPr>
          <p:cNvSpPr/>
          <p:nvPr/>
        </p:nvSpPr>
        <p:spPr>
          <a:xfrm>
            <a:off x="152400" y="1591011"/>
            <a:ext cx="3115890" cy="344525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ADDEEB-3FB2-44DF-ADC1-594B21B6C613}"/>
              </a:ext>
            </a:extLst>
          </p:cNvPr>
          <p:cNvGrpSpPr/>
          <p:nvPr/>
        </p:nvGrpSpPr>
        <p:grpSpPr>
          <a:xfrm rot="20591262">
            <a:off x="-1280771" y="-431870"/>
            <a:ext cx="4250643" cy="2691630"/>
            <a:chOff x="-5702300" y="1383506"/>
            <a:chExt cx="6858000" cy="413226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47D0F54-4CFA-47BA-81A2-6798D481F57D}"/>
                </a:ext>
              </a:extLst>
            </p:cNvPr>
            <p:cNvSpPr/>
            <p:nvPr/>
          </p:nvSpPr>
          <p:spPr>
            <a:xfrm>
              <a:off x="-4076700" y="2425700"/>
              <a:ext cx="3797300" cy="21463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4" name="Picture 10" descr="Comic book Comics Speech balloon , bomb transparent background PNG ...">
              <a:extLst>
                <a:ext uri="{FF2B5EF4-FFF2-40B4-BE49-F238E27FC236}">
                  <a16:creationId xmlns:a16="http://schemas.microsoft.com/office/drawing/2014/main" id="{1987FC3B-F446-4E2D-B00D-E43E337F0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702300" y="1383506"/>
              <a:ext cx="6858000" cy="413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5A4F5E-EFA1-4579-A2C9-28160C68D740}"/>
              </a:ext>
            </a:extLst>
          </p:cNvPr>
          <p:cNvSpPr txBox="1"/>
          <p:nvPr/>
        </p:nvSpPr>
        <p:spPr>
          <a:xfrm rot="19868905">
            <a:off x="-502027" y="635167"/>
            <a:ext cx="2693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Chalk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1C48EB-CB33-4B13-852B-70E044B613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9" b="100000" l="9799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585"/>
          <a:stretch/>
        </p:blipFill>
        <p:spPr>
          <a:xfrm>
            <a:off x="1493465" y="801599"/>
            <a:ext cx="3790950" cy="27452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CE36FE-AF2C-4368-BB73-21B8FBD5E87D}"/>
              </a:ext>
            </a:extLst>
          </p:cNvPr>
          <p:cNvSpPr txBox="1"/>
          <p:nvPr/>
        </p:nvSpPr>
        <p:spPr>
          <a:xfrm>
            <a:off x="3773401" y="1612704"/>
            <a:ext cx="231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Favourite Book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3E0794-54C6-4650-8913-F6E812CB2BD4}"/>
              </a:ext>
            </a:extLst>
          </p:cNvPr>
          <p:cNvSpPr txBox="1"/>
          <p:nvPr/>
        </p:nvSpPr>
        <p:spPr>
          <a:xfrm>
            <a:off x="468774" y="2081618"/>
            <a:ext cx="231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 back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DFEE86-4BCF-4C9D-B5CD-6FDAE6C5C509}"/>
              </a:ext>
            </a:extLst>
          </p:cNvPr>
          <p:cNvSpPr/>
          <p:nvPr/>
        </p:nvSpPr>
        <p:spPr>
          <a:xfrm>
            <a:off x="3420689" y="3558071"/>
            <a:ext cx="3196009" cy="147819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Going Postal (Discworld Novels): Amazon.co.uk: Terry Pratchett ...">
            <a:extLst>
              <a:ext uri="{FF2B5EF4-FFF2-40B4-BE49-F238E27FC236}">
                <a16:creationId xmlns:a16="http://schemas.microsoft.com/office/drawing/2014/main" id="{37D75171-9040-4497-926E-E3EE52C88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488">
            <a:off x="6238410" y="2193235"/>
            <a:ext cx="868313" cy="13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0C15A5-F70D-4F5B-83A2-0F3E8D60F5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99" b="97990" l="97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4535" y="3315628"/>
            <a:ext cx="1998234" cy="20558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6EC7184-3E0E-46E1-9026-791B1700E500}"/>
              </a:ext>
            </a:extLst>
          </p:cNvPr>
          <p:cNvSpPr txBox="1"/>
          <p:nvPr/>
        </p:nvSpPr>
        <p:spPr>
          <a:xfrm>
            <a:off x="3186681" y="3555977"/>
            <a:ext cx="2864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Favourite Song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A0E3A8-4C11-4706-9A3F-570A992730F2}"/>
              </a:ext>
            </a:extLst>
          </p:cNvPr>
          <p:cNvSpPr/>
          <p:nvPr/>
        </p:nvSpPr>
        <p:spPr>
          <a:xfrm>
            <a:off x="131155" y="5186854"/>
            <a:ext cx="3115890" cy="12998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0C4E4B-098A-4160-8969-A88334EA97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72" y="4425230"/>
            <a:ext cx="2061473" cy="206147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C544555-BFBD-4F3B-9788-096DFFB84DE5}"/>
              </a:ext>
            </a:extLst>
          </p:cNvPr>
          <p:cNvSpPr txBox="1"/>
          <p:nvPr/>
        </p:nvSpPr>
        <p:spPr>
          <a:xfrm>
            <a:off x="131155" y="5180819"/>
            <a:ext cx="2493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I’ve been on holiday to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0703FB-F5E4-4605-B40A-17C1BC200BE6}"/>
              </a:ext>
            </a:extLst>
          </p:cNvPr>
          <p:cNvSpPr/>
          <p:nvPr/>
        </p:nvSpPr>
        <p:spPr>
          <a:xfrm>
            <a:off x="3528698" y="5165679"/>
            <a:ext cx="3040846" cy="1452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CECC49B-BE32-4843-BE80-AC7AC49185E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890" b="47800"/>
          <a:stretch/>
        </p:blipFill>
        <p:spPr>
          <a:xfrm>
            <a:off x="2079161" y="4437446"/>
            <a:ext cx="1713300" cy="107609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1C8EFBD-9B44-4F1E-9994-6FD495724C6B}"/>
              </a:ext>
            </a:extLst>
          </p:cNvPr>
          <p:cNvSpPr txBox="1"/>
          <p:nvPr/>
        </p:nvSpPr>
        <p:spPr>
          <a:xfrm>
            <a:off x="3289055" y="5270398"/>
            <a:ext cx="231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Favourite movie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92D9EE4-16A2-4CC8-BFA2-70BA7CB1C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704">
            <a:off x="5404123" y="4988079"/>
            <a:ext cx="1847042" cy="18470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551891-D1C3-48A3-85FF-7EED26BE30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714" y="3112942"/>
            <a:ext cx="2624576" cy="262457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6AD85D0-696D-46BE-BEBF-C2984370CAB8}"/>
              </a:ext>
            </a:extLst>
          </p:cNvPr>
          <p:cNvSpPr/>
          <p:nvPr/>
        </p:nvSpPr>
        <p:spPr>
          <a:xfrm>
            <a:off x="177926" y="6681699"/>
            <a:ext cx="3275727" cy="232260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CFB5490-348E-4EEC-BE26-098BAEED59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623">
            <a:off x="-94288" y="7596121"/>
            <a:ext cx="1592178" cy="1592178"/>
          </a:xfrm>
          <a:prstGeom prst="round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1C5FEED-5BCE-4937-B27F-B15D9F764F48}"/>
              </a:ext>
            </a:extLst>
          </p:cNvPr>
          <p:cNvSpPr txBox="1"/>
          <p:nvPr/>
        </p:nvSpPr>
        <p:spPr>
          <a:xfrm>
            <a:off x="84476" y="6768985"/>
            <a:ext cx="3336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Favourite TV Shows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36967E2-5C29-4AC0-919B-7E0ED38DBC0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01" y="6779032"/>
            <a:ext cx="2845356" cy="224340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38" name="Picture 14" descr="Sticker Comic book Wall decal Comics Speech balloon, Comic word ...">
            <a:extLst>
              <a:ext uri="{FF2B5EF4-FFF2-40B4-BE49-F238E27FC236}">
                <a16:creationId xmlns:a16="http://schemas.microsoft.com/office/drawing/2014/main" id="{66E423A3-487E-4658-819E-7B60FDB8A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82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685">
            <a:off x="2288420" y="7930436"/>
            <a:ext cx="1917250" cy="162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ticker Comics Wall decal Art, others transparent background PNG ...">
            <a:extLst>
              <a:ext uri="{FF2B5EF4-FFF2-40B4-BE49-F238E27FC236}">
                <a16:creationId xmlns:a16="http://schemas.microsoft.com/office/drawing/2014/main" id="{BD6A27F0-8F5E-416C-8BAC-95B40356C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7856">
            <a:off x="-241171" y="5810974"/>
            <a:ext cx="1507217" cy="15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mic Text, red BAM text transparent background PNG clipart | PNGGuru">
            <a:extLst>
              <a:ext uri="{FF2B5EF4-FFF2-40B4-BE49-F238E27FC236}">
                <a16:creationId xmlns:a16="http://schemas.microsoft.com/office/drawing/2014/main" id="{D35498D6-CC1E-4B87-87C2-F971E84D3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8918">
            <a:off x="2328282" y="3289230"/>
            <a:ext cx="1784041" cy="10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ig Trouble In Little China Sticker For Slap Stick by Jennifer ...">
            <a:extLst>
              <a:ext uri="{FF2B5EF4-FFF2-40B4-BE49-F238E27FC236}">
                <a16:creationId xmlns:a16="http://schemas.microsoft.com/office/drawing/2014/main" id="{695B1392-C460-40E9-9F87-6A31A20F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721">
            <a:off x="2727097" y="6054856"/>
            <a:ext cx="1691111" cy="12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9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174</Words>
  <Application>Microsoft Office PowerPoint</Application>
  <PresentationFormat>On-screen Show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14</cp:revision>
  <dcterms:created xsi:type="dcterms:W3CDTF">2020-06-02T16:46:03Z</dcterms:created>
  <dcterms:modified xsi:type="dcterms:W3CDTF">2020-06-02T21:10:00Z</dcterms:modified>
</cp:coreProperties>
</file>