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3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1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2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9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2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3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4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hormonal-control-revision-lesson-and-activities-128340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pRGk9nl952Q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AP-Biology-Hormones-in-Human-Reproduction-38952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Menstrual Cycle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Describe how hormones control the menstrual cycle.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1039299" y="6817199"/>
            <a:ext cx="337618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83526" y="5421493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FSH (release from pituitary) stimulates maturation of egg / ovum / follicle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61488" y="6241927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oestrogen (release from ovary) inhibits FSH production </a:t>
            </a:r>
            <a:r>
              <a:rPr lang="en-GB" b="1" dirty="0"/>
              <a:t>and</a:t>
            </a:r>
            <a:r>
              <a:rPr lang="en-GB" dirty="0"/>
              <a:t> stimulates LH production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61488" y="7062361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LH (release from pituitary) stimulates ovulation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4101B-A1A2-663E-C2A3-BF3E5E47FAB3}"/>
              </a:ext>
            </a:extLst>
          </p:cNvPr>
          <p:cNvSpPr txBox="1"/>
          <p:nvPr/>
        </p:nvSpPr>
        <p:spPr>
          <a:xfrm>
            <a:off x="1083527" y="7605796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progesterone (release from ovary) inhibits FSH </a:t>
            </a:r>
            <a:r>
              <a:rPr lang="en-GB" b="1" dirty="0"/>
              <a:t>and</a:t>
            </a:r>
            <a:r>
              <a:rPr lang="en-GB" dirty="0"/>
              <a:t> LH production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0A8E2-9440-6B06-7953-8297352D470D}"/>
              </a:ext>
            </a:extLst>
          </p:cNvPr>
          <p:cNvSpPr txBox="1"/>
          <p:nvPr/>
        </p:nvSpPr>
        <p:spPr>
          <a:xfrm>
            <a:off x="1083528" y="8426229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oestrogen </a:t>
            </a:r>
            <a:r>
              <a:rPr lang="en-GB" b="1" dirty="0"/>
              <a:t>and</a:t>
            </a:r>
            <a:r>
              <a:rPr lang="en-GB" dirty="0"/>
              <a:t> progesterone maintain the uterus lining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8C8EC-8E86-4BED-670F-EA352F62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7" t="10104" r="29921" b="31102"/>
          <a:stretch/>
        </p:blipFill>
        <p:spPr>
          <a:xfrm>
            <a:off x="941183" y="1523792"/>
            <a:ext cx="4680520" cy="3542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842B2-8537-2149-A623-EAEB00F53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924" y="4896150"/>
            <a:ext cx="2353746" cy="1323982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3DBAFB54-9A55-43C3-BF53-2A2C0C62AF27}"/>
              </a:ext>
            </a:extLst>
          </p:cNvPr>
          <p:cNvSpPr txBox="1"/>
          <p:nvPr/>
        </p:nvSpPr>
        <p:spPr>
          <a:xfrm>
            <a:off x="3459107" y="5424132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3269</TotalTime>
  <Words>104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40</cp:revision>
  <dcterms:created xsi:type="dcterms:W3CDTF">2024-01-19T05:37:07Z</dcterms:created>
  <dcterms:modified xsi:type="dcterms:W3CDTF">2024-06-02T17:56:14Z</dcterms:modified>
</cp:coreProperties>
</file>