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7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70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5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37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7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DA001-6ADF-447A-88E1-D8196C077C92}" type="datetimeFigureOut">
              <a:rPr lang="en-GB" smtClean="0"/>
              <a:t>08/06/2024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C938B-848A-4B8C-A5DE-DA75EB83E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Biology-Sliding-Filament-Model-Lesson-Activities-4961244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a-level-biology-sliding-filament-model-lesson-113880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keT2iOKuhxI&amp;t=2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39119F-B05E-435D-9F0D-E1ECCD1B3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" y="453750"/>
            <a:ext cx="6858000" cy="276999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rgbClr val="00B050"/>
                </a:solidFill>
                <a:latin typeface="Comic Sans MS" pitchFamily="66" charset="0"/>
              </a:rPr>
              <a:t>Muscle Contraction Question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14DE4-6B04-4B9C-9B4F-4440C207B430}"/>
              </a:ext>
            </a:extLst>
          </p:cNvPr>
          <p:cNvSpPr txBox="1"/>
          <p:nvPr/>
        </p:nvSpPr>
        <p:spPr>
          <a:xfrm>
            <a:off x="4684734" y="0"/>
            <a:ext cx="21732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Specification Link:</a:t>
            </a:r>
          </a:p>
          <a:p>
            <a:pPr lvl="0" defTabSz="914400">
              <a:defRPr/>
            </a:pPr>
            <a:r>
              <a:rPr lang="en-GB" sz="1200" kern="0" dirty="0">
                <a:solidFill>
                  <a:sysClr val="windowText" lastClr="000000"/>
                </a:solidFill>
              </a:rPr>
              <a:t>Neuronal Communication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A74710E-C214-4360-8007-46EA6EBD70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429000" y="627499"/>
            <a:ext cx="3429000" cy="38576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1C87C6A-D1DF-4BC3-B7DF-87DA734E1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0" y="2834643"/>
            <a:ext cx="3429000" cy="385762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0A3A7C7-562A-4B5F-9FFB-3DBBAD75A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092" b="3454"/>
          <a:stretch/>
        </p:blipFill>
        <p:spPr>
          <a:xfrm>
            <a:off x="3429001" y="5540446"/>
            <a:ext cx="3429000" cy="358751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F16A6C3-6E4B-40AF-94E4-B090500D200C}"/>
              </a:ext>
            </a:extLst>
          </p:cNvPr>
          <p:cNvSpPr txBox="1"/>
          <p:nvPr/>
        </p:nvSpPr>
        <p:spPr>
          <a:xfrm>
            <a:off x="87915" y="1061894"/>
            <a:ext cx="3299692" cy="1754326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/>
              <a:t>Describe the process that lead to the release of acetylcholine into the neuromuscular junction</a:t>
            </a:r>
          </a:p>
          <a:p>
            <a:r>
              <a:rPr lang="en-GB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AE492D-B085-42FB-A6CD-1A67F5BDA194}"/>
              </a:ext>
            </a:extLst>
          </p:cNvPr>
          <p:cNvSpPr txBox="1"/>
          <p:nvPr/>
        </p:nvSpPr>
        <p:spPr>
          <a:xfrm>
            <a:off x="3429001" y="4549292"/>
            <a:ext cx="3354572" cy="1015663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/>
              <a:t>What ions are involved, and what roles do they play</a:t>
            </a:r>
          </a:p>
          <a:p>
            <a:r>
              <a:rPr lang="en-GB" sz="1200" b="1" dirty="0"/>
              <a:t>___________________________________________________________________________________________________________________________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9AA357-BDA8-48AE-B5A1-8FF3C469D4C9}"/>
              </a:ext>
            </a:extLst>
          </p:cNvPr>
          <p:cNvSpPr txBox="1"/>
          <p:nvPr/>
        </p:nvSpPr>
        <p:spPr>
          <a:xfrm>
            <a:off x="87916" y="6602339"/>
            <a:ext cx="3299692" cy="2308324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/>
              <a:t>Describe the role of T tubules in muscle contraction</a:t>
            </a:r>
          </a:p>
          <a:p>
            <a:r>
              <a:rPr lang="en-GB" sz="1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61291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73866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here to access my percentage composition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29565-ECFA-1D09-3210-126161A55B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573" y="5035060"/>
            <a:ext cx="2289097" cy="1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86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Muscle Contraction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Lac Operon</dc:title>
  <dc:creator>Chalky Chalk</dc:creator>
  <cp:lastModifiedBy>Mr D Chalk</cp:lastModifiedBy>
  <cp:revision>46</cp:revision>
  <dcterms:created xsi:type="dcterms:W3CDTF">2019-02-02T18:17:28Z</dcterms:created>
  <dcterms:modified xsi:type="dcterms:W3CDTF">2024-06-08T16:18:17Z</dcterms:modified>
</cp:coreProperties>
</file>