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9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9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88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2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s://www.youtube.com/watch?v=23Cn9xBRXo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23Cn9xBRXog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53A8515-B04E-F24E-7BEF-6F9AC78F1E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44" t="35141" r="14825" b="40174"/>
          <a:stretch/>
        </p:blipFill>
        <p:spPr>
          <a:xfrm>
            <a:off x="5449511" y="7780130"/>
            <a:ext cx="1204000" cy="12000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Yield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04190"/>
            <a:ext cx="620973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1" i="0" dirty="0">
                <a:solidFill>
                  <a:srgbClr val="222222"/>
                </a:solidFill>
                <a:effectLst/>
              </a:rPr>
              <a:t>In an experiment a scientist obtains 12.5 g of zinc iodide.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1" i="0" dirty="0">
                <a:solidFill>
                  <a:srgbClr val="222222"/>
                </a:solidFill>
                <a:effectLst/>
              </a:rPr>
              <a:t>The percentage yield in this reaction is 92.0%.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2000" b="1" i="0" dirty="0">
                <a:solidFill>
                  <a:srgbClr val="222222"/>
                </a:solidFill>
                <a:effectLst/>
              </a:rPr>
              <a:t>What is the maximum theoretical mass of zinc iodide produced in this reaction?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2000" b="1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8C1987-2A51-E286-FDC9-8F864B03D0B2}"/>
              </a:ext>
            </a:extLst>
          </p:cNvPr>
          <p:cNvSpPr txBox="1"/>
          <p:nvPr/>
        </p:nvSpPr>
        <p:spPr>
          <a:xfrm>
            <a:off x="788696" y="3868297"/>
            <a:ext cx="573493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Identify the actual yield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845105-760A-401E-51B3-9C416156EAF4}"/>
              </a:ext>
            </a:extLst>
          </p:cNvPr>
          <p:cNvSpPr txBox="1"/>
          <p:nvPr/>
        </p:nvSpPr>
        <p:spPr>
          <a:xfrm>
            <a:off x="788696" y="5019036"/>
            <a:ext cx="5734935" cy="4587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Rearrange the equation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963AA2F-85F4-138C-FFA6-BF1AAEB7A357}"/>
              </a:ext>
            </a:extLst>
          </p:cNvPr>
          <p:cNvSpPr txBox="1"/>
          <p:nvPr/>
        </p:nvSpPr>
        <p:spPr>
          <a:xfrm>
            <a:off x="788695" y="6166890"/>
            <a:ext cx="5734935" cy="4587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just" defTabSz="914400">
              <a:defRPr/>
            </a:pPr>
            <a:r>
              <a:rPr lang="en-GB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Place the variables into the equation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CD5FF4-1350-3D0F-A72A-AC91C2349E76}"/>
              </a:ext>
            </a:extLst>
          </p:cNvPr>
          <p:cNvSpPr txBox="1"/>
          <p:nvPr/>
        </p:nvSpPr>
        <p:spPr>
          <a:xfrm>
            <a:off x="308177" y="2588486"/>
            <a:ext cx="6215455" cy="107721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 Yield= </a:t>
            </a: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Actual yield of product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Theoretical yield of 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107B0B-7A25-A288-D1D4-18634616CF08}"/>
              </a:ext>
            </a:extLst>
          </p:cNvPr>
          <p:cNvSpPr txBox="1"/>
          <p:nvPr/>
        </p:nvSpPr>
        <p:spPr>
          <a:xfrm>
            <a:off x="788694" y="7256159"/>
            <a:ext cx="573493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Calculate the answer</a:t>
            </a:r>
          </a:p>
        </p:txBody>
      </p:sp>
      <p:sp>
        <p:nvSpPr>
          <p:cNvPr id="3" name="TextBox 2">
            <a:hlinkClick r:id="rId4"/>
            <a:extLst>
              <a:ext uri="{FF2B5EF4-FFF2-40B4-BE49-F238E27FC236}">
                <a16:creationId xmlns:a16="http://schemas.microsoft.com/office/drawing/2014/main" id="{D7E4710D-D7D7-0518-D7D3-ABC95188557C}"/>
              </a:ext>
            </a:extLst>
          </p:cNvPr>
          <p:cNvSpPr txBox="1"/>
          <p:nvPr/>
        </p:nvSpPr>
        <p:spPr>
          <a:xfrm>
            <a:off x="315453" y="833890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DC40A-ACF1-B657-0614-029D458F5356}"/>
              </a:ext>
            </a:extLst>
          </p:cNvPr>
          <p:cNvSpPr txBox="1"/>
          <p:nvPr/>
        </p:nvSpPr>
        <p:spPr>
          <a:xfrm rot="16200000">
            <a:off x="-1655286" y="5839036"/>
            <a:ext cx="4341589" cy="4001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39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519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Yield Calculation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nline Media 7" title="Percentage yeild question 2 youtube video">
            <a:hlinkClick r:id="" action="ppaction://media"/>
            <a:extLst>
              <a:ext uri="{FF2B5EF4-FFF2-40B4-BE49-F238E27FC236}">
                <a16:creationId xmlns:a16="http://schemas.microsoft.com/office/drawing/2014/main" id="{0A30444F-B090-4476-7A0C-3E69C65F5F1E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089" r="21791"/>
          <a:stretch/>
        </p:blipFill>
        <p:spPr>
          <a:xfrm>
            <a:off x="590266" y="1210110"/>
            <a:ext cx="5677468" cy="75875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62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4874</TotalTime>
  <Words>73</Words>
  <Application>Microsoft Office PowerPoint</Application>
  <PresentationFormat>On-screen Show (4:3)</PresentationFormat>
  <Paragraphs>13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22</cp:revision>
  <dcterms:created xsi:type="dcterms:W3CDTF">2023-12-11T05:33:32Z</dcterms:created>
  <dcterms:modified xsi:type="dcterms:W3CDTF">2024-03-25T18:18:02Z</dcterms:modified>
</cp:coreProperties>
</file>