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hyperlink" Target="https://www.youtube.com/watch?v=DkO-SJUsLu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DkO-SJUsLug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B7E2E77-BFA9-EC37-6C2C-22C20E6EDB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841" t="35495" r="15025" b="40187"/>
          <a:stretch/>
        </p:blipFill>
        <p:spPr>
          <a:xfrm>
            <a:off x="5431809" y="7696264"/>
            <a:ext cx="1232849" cy="128396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Percentage Yield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</a:rPr>
              <a:t>In an experiment a scientist obtains 14.2 g of copper oxide.</a:t>
            </a:r>
            <a:r>
              <a:rPr lang="en-GB" sz="2000" b="1" dirty="0">
                <a:solidFill>
                  <a:srgbClr val="222222"/>
                </a:solidFill>
              </a:rPr>
              <a:t>  </a:t>
            </a:r>
            <a:r>
              <a:rPr lang="en-GB" sz="2000" b="1" i="0" dirty="0">
                <a:solidFill>
                  <a:srgbClr val="222222"/>
                </a:solidFill>
                <a:effectLst/>
              </a:rPr>
              <a:t>The percentage yield in this reaction is 84.0%.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</a:rPr>
              <a:t>What is the maximum theoretical mass of copper oxide produced in this reaction?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08C1987-2A51-E286-FDC9-8F864B03D0B2}"/>
              </a:ext>
            </a:extLst>
          </p:cNvPr>
          <p:cNvSpPr txBox="1"/>
          <p:nvPr/>
        </p:nvSpPr>
        <p:spPr>
          <a:xfrm>
            <a:off x="788696" y="3771773"/>
            <a:ext cx="573493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Identify the actual yield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7845105-760A-401E-51B3-9C416156EAF4}"/>
              </a:ext>
            </a:extLst>
          </p:cNvPr>
          <p:cNvSpPr txBox="1"/>
          <p:nvPr/>
        </p:nvSpPr>
        <p:spPr>
          <a:xfrm>
            <a:off x="788696" y="4922512"/>
            <a:ext cx="5734935" cy="45878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Rearrange the equation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963AA2F-85F4-138C-FFA6-BF1AAEB7A357}"/>
              </a:ext>
            </a:extLst>
          </p:cNvPr>
          <p:cNvSpPr txBox="1"/>
          <p:nvPr/>
        </p:nvSpPr>
        <p:spPr>
          <a:xfrm>
            <a:off x="788695" y="6070366"/>
            <a:ext cx="5734935" cy="45878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Place the variables into the equation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CD5FF4-1350-3D0F-A72A-AC91C2349E76}"/>
              </a:ext>
            </a:extLst>
          </p:cNvPr>
          <p:cNvSpPr txBox="1"/>
          <p:nvPr/>
        </p:nvSpPr>
        <p:spPr>
          <a:xfrm>
            <a:off x="308177" y="2588486"/>
            <a:ext cx="6215455" cy="107721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 Yield= </a:t>
            </a:r>
            <a:r>
              <a:rPr kumimoji="0" lang="en-GB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Actual yield of product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Theoretical yield of product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107B0B-7A25-A288-D1D4-18634616CF08}"/>
              </a:ext>
            </a:extLst>
          </p:cNvPr>
          <p:cNvSpPr txBox="1"/>
          <p:nvPr/>
        </p:nvSpPr>
        <p:spPr>
          <a:xfrm>
            <a:off x="788694" y="7159635"/>
            <a:ext cx="573493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Calculate the answer</a:t>
            </a:r>
          </a:p>
        </p:txBody>
      </p:sp>
      <p:sp>
        <p:nvSpPr>
          <p:cNvPr id="10" name="TextBox 9">
            <a:hlinkClick r:id="rId4"/>
            <a:extLst>
              <a:ext uri="{FF2B5EF4-FFF2-40B4-BE49-F238E27FC236}">
                <a16:creationId xmlns:a16="http://schemas.microsoft.com/office/drawing/2014/main" id="{B94DE70D-D9BB-F784-EFE9-A73215D09761}"/>
              </a:ext>
            </a:extLst>
          </p:cNvPr>
          <p:cNvSpPr txBox="1"/>
          <p:nvPr/>
        </p:nvSpPr>
        <p:spPr>
          <a:xfrm>
            <a:off x="251573" y="8317774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207CA2-8D60-E7A2-1019-97B186EEE65B}"/>
              </a:ext>
            </a:extLst>
          </p:cNvPr>
          <p:cNvSpPr txBox="1"/>
          <p:nvPr/>
        </p:nvSpPr>
        <p:spPr>
          <a:xfrm rot="16200000">
            <a:off x="-1772419" y="5795766"/>
            <a:ext cx="4448096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Percentage Yield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nline Media 2" title="Percentage yeild question 3 youtube video">
            <a:hlinkClick r:id="" action="ppaction://media"/>
            <a:extLst>
              <a:ext uri="{FF2B5EF4-FFF2-40B4-BE49-F238E27FC236}">
                <a16:creationId xmlns:a16="http://schemas.microsoft.com/office/drawing/2014/main" id="{AB3EB33F-BE82-D0A0-E52D-38D8CAAAE79A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1791"/>
          <a:stretch/>
        </p:blipFill>
        <p:spPr>
          <a:xfrm>
            <a:off x="651681" y="1222328"/>
            <a:ext cx="5554638" cy="74764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8125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4895</TotalTime>
  <Words>73</Words>
  <Application>Microsoft Office PowerPoint</Application>
  <PresentationFormat>On-screen Show (4:3)</PresentationFormat>
  <Paragraphs>12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25</cp:revision>
  <dcterms:created xsi:type="dcterms:W3CDTF">2023-12-11T05:33:32Z</dcterms:created>
  <dcterms:modified xsi:type="dcterms:W3CDTF">2024-03-25T18:30:44Z</dcterms:modified>
</cp:coreProperties>
</file>