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151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921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4255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514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8193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9805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4624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6444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2692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2888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307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9124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186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hyperlink" Target="https://www.youtube.com/watch?v=6e-HDdpz35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video" Target="https://www.youtube.com/embed/6e-HDdpz35M?feature=oembed" TargetMode="External"/><Relationship Id="rId1" Type="http://schemas.openxmlformats.org/officeDocument/2006/relationships/tags" Target="../tags/tag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FDFAD94-9060-9D77-38D4-F3B1F473A55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1443" t="35141" r="14826" b="40702"/>
          <a:stretch/>
        </p:blipFill>
        <p:spPr>
          <a:xfrm>
            <a:off x="5486398" y="7731607"/>
            <a:ext cx="1219203" cy="1206502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519886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Percentage Yield Calculation</a:t>
            </a:r>
            <a:endParaRPr kumimoji="0" lang="en-GB" sz="2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05316" y="883450"/>
            <a:ext cx="6209732" cy="15542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0"/>
              </a:spcAft>
            </a:pPr>
            <a:r>
              <a:rPr lang="en-GB" sz="1900" b="1" dirty="0">
                <a:solidFill>
                  <a:srgbClr val="222222"/>
                </a:solidFill>
              </a:rPr>
              <a:t>A </a:t>
            </a:r>
            <a:r>
              <a:rPr lang="en-GB" sz="1900" b="1" i="0" dirty="0">
                <a:solidFill>
                  <a:srgbClr val="222222"/>
                </a:solidFill>
                <a:effectLst/>
              </a:rPr>
              <a:t>reaction produces a maximum theoretical mass of 400 kg of ethanol from 243 kg of ethene and 157 kg of steam.  A company produces 380 kg of ethanol from 243 kg of ethene and 157 kg of steam.</a:t>
            </a:r>
            <a:r>
              <a:rPr lang="en-GB" sz="1900" b="1" dirty="0">
                <a:solidFill>
                  <a:srgbClr val="222222"/>
                </a:solidFill>
              </a:rPr>
              <a:t>  </a:t>
            </a:r>
            <a:r>
              <a:rPr lang="en-GB" sz="1900" b="1" i="0" dirty="0">
                <a:solidFill>
                  <a:srgbClr val="222222"/>
                </a:solidFill>
                <a:effectLst/>
              </a:rPr>
              <a:t>The percentage yield of ethanol is less than 100%  Calculate the percentage yield of ethanol.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5A148D8D-77DD-16BE-BF82-BE8490967E71}"/>
              </a:ext>
            </a:extLst>
          </p:cNvPr>
          <p:cNvSpPr txBox="1"/>
          <p:nvPr/>
        </p:nvSpPr>
        <p:spPr>
          <a:xfrm rot="16200000">
            <a:off x="-1632614" y="5771554"/>
            <a:ext cx="4250376" cy="400110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108C1987-2A51-E286-FDC9-8F864B03D0B2}"/>
              </a:ext>
            </a:extLst>
          </p:cNvPr>
          <p:cNvSpPr txBox="1"/>
          <p:nvPr/>
        </p:nvSpPr>
        <p:spPr>
          <a:xfrm>
            <a:off x="788696" y="3860069"/>
            <a:ext cx="5734935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</a:rPr>
              <a:t>Identify the actual yield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47845105-760A-401E-51B3-9C416156EAF4}"/>
              </a:ext>
            </a:extLst>
          </p:cNvPr>
          <p:cNvSpPr txBox="1"/>
          <p:nvPr/>
        </p:nvSpPr>
        <p:spPr>
          <a:xfrm>
            <a:off x="788696" y="5010808"/>
            <a:ext cx="5734935" cy="458780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</a:rPr>
              <a:t>Place the variables into the equation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9963AA2F-85F4-138C-FFA6-BF1AAEB7A357}"/>
              </a:ext>
            </a:extLst>
          </p:cNvPr>
          <p:cNvSpPr txBox="1"/>
          <p:nvPr/>
        </p:nvSpPr>
        <p:spPr>
          <a:xfrm>
            <a:off x="788695" y="6158662"/>
            <a:ext cx="5734935" cy="458781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</a:rPr>
              <a:t>Calculate yield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1CD5FF4-1350-3D0F-A72A-AC91C2349E76}"/>
              </a:ext>
            </a:extLst>
          </p:cNvPr>
          <p:cNvSpPr txBox="1"/>
          <p:nvPr/>
        </p:nvSpPr>
        <p:spPr>
          <a:xfrm>
            <a:off x="308177" y="2588486"/>
            <a:ext cx="6215455" cy="1077218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762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% Yield= </a:t>
            </a:r>
            <a:r>
              <a:rPr kumimoji="0" lang="en-GB" sz="32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Actual yield of product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Theoretical yield of product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2107B0B-7A25-A288-D1D4-18634616CF08}"/>
              </a:ext>
            </a:extLst>
          </p:cNvPr>
          <p:cNvSpPr txBox="1"/>
          <p:nvPr/>
        </p:nvSpPr>
        <p:spPr>
          <a:xfrm>
            <a:off x="788694" y="7247931"/>
            <a:ext cx="5734935" cy="430887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</a:rPr>
              <a:t>X by 100 to turn it into a percentage</a:t>
            </a:r>
          </a:p>
        </p:txBody>
      </p:sp>
      <p:sp>
        <p:nvSpPr>
          <p:cNvPr id="3" name="TextBox 2">
            <a:hlinkClick r:id="rId4"/>
            <a:extLst>
              <a:ext uri="{FF2B5EF4-FFF2-40B4-BE49-F238E27FC236}">
                <a16:creationId xmlns:a16="http://schemas.microsoft.com/office/drawing/2014/main" id="{1B86FA56-845B-BFD3-F032-CBE59394BEBF}"/>
              </a:ext>
            </a:extLst>
          </p:cNvPr>
          <p:cNvSpPr txBox="1"/>
          <p:nvPr/>
        </p:nvSpPr>
        <p:spPr>
          <a:xfrm>
            <a:off x="463304" y="8317653"/>
            <a:ext cx="5023094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Link to answer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98396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/>
      <p:bldP spid="75" grpId="0" animBg="1"/>
      <p:bldP spid="76" grpId="0" animBg="1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519886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Percentage Yield Calculation</a:t>
            </a:r>
            <a:endParaRPr kumimoji="0" lang="en-GB" sz="2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nline Media 6" title="Percentage yeild question 4 youtube video">
            <a:hlinkClick r:id="" action="ppaction://media"/>
            <a:extLst>
              <a:ext uri="{FF2B5EF4-FFF2-40B4-BE49-F238E27FC236}">
                <a16:creationId xmlns:a16="http://schemas.microsoft.com/office/drawing/2014/main" id="{150BEBCB-116F-34CC-DE8A-0B18A869F835}"/>
              </a:ext>
            </a:extLst>
          </p:cNvPr>
          <p:cNvPicPr>
            <a:picLocks noRot="1" noChangeAspect="1"/>
          </p:cNvPicPr>
          <p:nvPr>
            <a:videoFile r:link="rId2"/>
          </p:nvPr>
        </p:nvPicPr>
        <p:blipFill rotWithShape="1">
          <a:blip r:embed="rId4"/>
          <a:srcRect l="22886" r="22388"/>
          <a:stretch/>
        </p:blipFill>
        <p:spPr>
          <a:xfrm>
            <a:off x="664078" y="1147896"/>
            <a:ext cx="5581934" cy="764978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171192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6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6.2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4921</TotalTime>
  <Words>102</Words>
  <Application>Microsoft Office PowerPoint</Application>
  <PresentationFormat>On-screen Show (4:3)</PresentationFormat>
  <Paragraphs>11</Paragraphs>
  <Slides>2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21</cp:revision>
  <dcterms:created xsi:type="dcterms:W3CDTF">2023-12-11T05:33:32Z</dcterms:created>
  <dcterms:modified xsi:type="dcterms:W3CDTF">2024-03-25T19:07:31Z</dcterms:modified>
</cp:coreProperties>
</file>