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hyperlink" Target="https://www.youtube.com/watch?v=0UmmMxx4g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0UmmMxx4gOM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12C192BF-F08B-5B89-414F-ED4277301C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642" t="34970" r="14030" b="39927"/>
          <a:stretch/>
        </p:blipFill>
        <p:spPr>
          <a:xfrm>
            <a:off x="5434959" y="7676186"/>
            <a:ext cx="1320229" cy="130108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Yield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</a:rPr>
              <a:t>In a chemical reaction, 25.0 g of calcium carbonate (CaCO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3</a:t>
            </a:r>
            <a:r>
              <a:rPr lang="en-GB" sz="2000" b="1" i="0" dirty="0">
                <a:solidFill>
                  <a:srgbClr val="222222"/>
                </a:solidFill>
                <a:effectLst/>
              </a:rPr>
              <a:t>) is heated to produce calcium oxide (</a:t>
            </a:r>
            <a:r>
              <a:rPr lang="en-GB" sz="2000" b="1" i="0" dirty="0" err="1">
                <a:solidFill>
                  <a:srgbClr val="222222"/>
                </a:solidFill>
                <a:effectLst/>
              </a:rPr>
              <a:t>CaO</a:t>
            </a:r>
            <a:r>
              <a:rPr lang="en-GB" sz="2000" b="1" i="0" dirty="0">
                <a:solidFill>
                  <a:srgbClr val="222222"/>
                </a:solidFill>
                <a:effectLst/>
              </a:rPr>
              <a:t>) and carbon dioxide (CO</a:t>
            </a:r>
            <a:r>
              <a:rPr lang="en-GB" sz="1600" b="1" i="0" dirty="0">
                <a:solidFill>
                  <a:srgbClr val="222222"/>
                </a:solidFill>
                <a:effectLst/>
              </a:rPr>
              <a:t>2</a:t>
            </a:r>
            <a:r>
              <a:rPr lang="en-GB" sz="2000" b="1" i="0" dirty="0">
                <a:solidFill>
                  <a:srgbClr val="222222"/>
                </a:solidFill>
                <a:effectLst/>
              </a:rPr>
              <a:t>). If 18.0 g of calcium oxide is obtained, calculate the percentage yield of the reaction.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A148D8D-77DD-16BE-BF82-BE8490967E71}"/>
              </a:ext>
            </a:extLst>
          </p:cNvPr>
          <p:cNvSpPr txBox="1"/>
          <p:nvPr/>
        </p:nvSpPr>
        <p:spPr>
          <a:xfrm rot="16200000">
            <a:off x="-1726272" y="5776557"/>
            <a:ext cx="4396006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08C1987-2A51-E286-FDC9-8F864B03D0B2}"/>
              </a:ext>
            </a:extLst>
          </p:cNvPr>
          <p:cNvSpPr txBox="1"/>
          <p:nvPr/>
        </p:nvSpPr>
        <p:spPr>
          <a:xfrm>
            <a:off x="788696" y="3795728"/>
            <a:ext cx="5734935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Identify the actual yield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845105-760A-401E-51B3-9C416156EAF4}"/>
              </a:ext>
            </a:extLst>
          </p:cNvPr>
          <p:cNvSpPr txBox="1"/>
          <p:nvPr/>
        </p:nvSpPr>
        <p:spPr>
          <a:xfrm>
            <a:off x="788696" y="4946467"/>
            <a:ext cx="5734935" cy="45878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Place the variables into the equation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963AA2F-85F4-138C-FFA6-BF1AAEB7A357}"/>
              </a:ext>
            </a:extLst>
          </p:cNvPr>
          <p:cNvSpPr txBox="1"/>
          <p:nvPr/>
        </p:nvSpPr>
        <p:spPr>
          <a:xfrm>
            <a:off x="788695" y="6094321"/>
            <a:ext cx="5734935" cy="45878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Calculate yield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CD5FF4-1350-3D0F-A72A-AC91C2349E76}"/>
              </a:ext>
            </a:extLst>
          </p:cNvPr>
          <p:cNvSpPr txBox="1"/>
          <p:nvPr/>
        </p:nvSpPr>
        <p:spPr>
          <a:xfrm>
            <a:off x="308177" y="2588486"/>
            <a:ext cx="6215455" cy="107721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762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 Yield= </a:t>
            </a:r>
            <a:r>
              <a:rPr kumimoji="0" lang="en-GB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Actual yield of product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Theoretical yield of product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107B0B-7A25-A288-D1D4-18634616CF08}"/>
              </a:ext>
            </a:extLst>
          </p:cNvPr>
          <p:cNvSpPr txBox="1"/>
          <p:nvPr/>
        </p:nvSpPr>
        <p:spPr>
          <a:xfrm>
            <a:off x="788694" y="7183590"/>
            <a:ext cx="5734935" cy="43088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X by 100 to turn it into a percentage</a:t>
            </a:r>
          </a:p>
        </p:txBody>
      </p:sp>
      <p:sp>
        <p:nvSpPr>
          <p:cNvPr id="10" name="TextBox 9">
            <a:hlinkClick r:id="rId4"/>
            <a:extLst>
              <a:ext uri="{FF2B5EF4-FFF2-40B4-BE49-F238E27FC236}">
                <a16:creationId xmlns:a16="http://schemas.microsoft.com/office/drawing/2014/main" id="{303B9DC4-0D2C-8D20-F6FD-38176DA50E6F}"/>
              </a:ext>
            </a:extLst>
          </p:cNvPr>
          <p:cNvSpPr txBox="1"/>
          <p:nvPr/>
        </p:nvSpPr>
        <p:spPr>
          <a:xfrm>
            <a:off x="308177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Yield Calculation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nline Media 2" title="Percentage yeild question 5 youtube video">
            <a:hlinkClick r:id="" action="ppaction://media"/>
            <a:extLst>
              <a:ext uri="{FF2B5EF4-FFF2-40B4-BE49-F238E27FC236}">
                <a16:creationId xmlns:a16="http://schemas.microsoft.com/office/drawing/2014/main" id="{19C83134-8D08-50B0-FE55-1B8222DD69E1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289" r="22985"/>
          <a:stretch/>
        </p:blipFill>
        <p:spPr>
          <a:xfrm>
            <a:off x="586492" y="1006629"/>
            <a:ext cx="5685016" cy="77910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6186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4927</TotalTime>
  <Words>89</Words>
  <Application>Microsoft Office PowerPoint</Application>
  <PresentationFormat>On-screen Show (4:3)</PresentationFormat>
  <Paragraphs>11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23</cp:revision>
  <dcterms:created xsi:type="dcterms:W3CDTF">2023-12-11T05:33:32Z</dcterms:created>
  <dcterms:modified xsi:type="dcterms:W3CDTF">2024-03-25T19:12:07Z</dcterms:modified>
</cp:coreProperties>
</file>