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kFZFLl_nTj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kFZFLl_nTjE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Phytomining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Copper is extracted from low-grade ores by phytomining.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how copper is extracted from low-grade ores by phytomining.</a:t>
            </a: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28" name="Picture 4" descr="4.1.4 Bioleaching &amp; Phytomining | Edexcel GCSE Chemistry Revision Notes  2018 | Save My Exams">
            <a:extLst>
              <a:ext uri="{FF2B5EF4-FFF2-40B4-BE49-F238E27FC236}">
                <a16:creationId xmlns:a16="http://schemas.microsoft.com/office/drawing/2014/main" id="{0B8B88D7-7649-D828-04DA-BEBA23DF5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34" y="1971392"/>
            <a:ext cx="6209732" cy="248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8D4E09-B1E4-DD9B-AF18-B35F4FD01609}"/>
              </a:ext>
            </a:extLst>
          </p:cNvPr>
          <p:cNvSpPr txBox="1"/>
          <p:nvPr/>
        </p:nvSpPr>
        <p:spPr>
          <a:xfrm rot="16200000">
            <a:off x="-1236070" y="6022505"/>
            <a:ext cx="371921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381A42-4621-E369-C04D-D33549528043}"/>
              </a:ext>
            </a:extLst>
          </p:cNvPr>
          <p:cNvSpPr txBox="1"/>
          <p:nvPr/>
        </p:nvSpPr>
        <p:spPr>
          <a:xfrm>
            <a:off x="1128019" y="4514400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do we do to the plants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do we react with the ash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electrolysis be used to extract the copper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315F61-053D-6470-6CF1-402811409A0C}"/>
              </a:ext>
            </a:extLst>
          </p:cNvPr>
          <p:cNvSpPr txBox="1"/>
          <p:nvPr/>
        </p:nvSpPr>
        <p:spPr>
          <a:xfrm>
            <a:off x="1101964" y="5919282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FDD4D1DA-B121-C9DC-1973-74386656CDD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909A9CAC-11DE-2825-AE7A-EB16378524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4" y="7332735"/>
            <a:ext cx="1180721" cy="15306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Phytomining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Phytomining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DE03650A-CA13-C907-2730-2AF0EA6019E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587"/>
          <a:stretch/>
        </p:blipFill>
        <p:spPr>
          <a:xfrm>
            <a:off x="631209" y="1044907"/>
            <a:ext cx="5595582" cy="76407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3808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1698</TotalTime>
  <Words>60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51</cp:revision>
  <dcterms:created xsi:type="dcterms:W3CDTF">2024-01-19T05:37:07Z</dcterms:created>
  <dcterms:modified xsi:type="dcterms:W3CDTF">2024-05-12T08:59:02Z</dcterms:modified>
</cp:coreProperties>
</file>