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20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0D177-C8C5-4A4F-A6AC-9429C0170714}" type="datetimeFigureOut">
              <a:rPr lang="en-GB" smtClean="0"/>
              <a:t>09/06/2024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888D-CEAA-468F-8B99-31D029C16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580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0D177-C8C5-4A4F-A6AC-9429C0170714}" type="datetimeFigureOut">
              <a:rPr lang="en-GB" smtClean="0"/>
              <a:t>09/06/2024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888D-CEAA-468F-8B99-31D029C16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627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0D177-C8C5-4A4F-A6AC-9429C0170714}" type="datetimeFigureOut">
              <a:rPr lang="en-GB" smtClean="0"/>
              <a:t>09/06/2024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888D-CEAA-468F-8B99-31D029C16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077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0D177-C8C5-4A4F-A6AC-9429C0170714}" type="datetimeFigureOut">
              <a:rPr lang="en-GB" smtClean="0"/>
              <a:t>09/06/2024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888D-CEAA-468F-8B99-31D029C16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852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0D177-C8C5-4A4F-A6AC-9429C0170714}" type="datetimeFigureOut">
              <a:rPr lang="en-GB" smtClean="0"/>
              <a:t>09/06/2024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888D-CEAA-468F-8B99-31D029C16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97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0D177-C8C5-4A4F-A6AC-9429C0170714}" type="datetimeFigureOut">
              <a:rPr lang="en-GB" smtClean="0"/>
              <a:t>09/06/2024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888D-CEAA-468F-8B99-31D029C16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0D177-C8C5-4A4F-A6AC-9429C0170714}" type="datetimeFigureOut">
              <a:rPr lang="en-GB" smtClean="0"/>
              <a:t>09/06/2024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888D-CEAA-468F-8B99-31D029C16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778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0D177-C8C5-4A4F-A6AC-9429C0170714}" type="datetimeFigureOut">
              <a:rPr lang="en-GB" smtClean="0"/>
              <a:t>09/06/2024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888D-CEAA-468F-8B99-31D029C16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647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0D177-C8C5-4A4F-A6AC-9429C0170714}" type="datetimeFigureOut">
              <a:rPr lang="en-GB" smtClean="0"/>
              <a:t>09/06/2024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888D-CEAA-468F-8B99-31D029C16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68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0D177-C8C5-4A4F-A6AC-9429C0170714}" type="datetimeFigureOut">
              <a:rPr lang="en-GB" smtClean="0"/>
              <a:t>09/06/2024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888D-CEAA-468F-8B99-31D029C16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528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0D177-C8C5-4A4F-A6AC-9429C0170714}" type="datetimeFigureOut">
              <a:rPr lang="en-GB" smtClean="0"/>
              <a:t>09/06/2024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888D-CEAA-468F-8B99-31D029C16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730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0D177-C8C5-4A4F-A6AC-9429C0170714}" type="datetimeFigureOut">
              <a:rPr lang="en-GB" smtClean="0"/>
              <a:t>09/06/2024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7888D-CEAA-468F-8B99-31D029C16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021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E4CFBD3-41B7-48BD-A72E-A84EA1C000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285373"/>
            <a:ext cx="5364088" cy="1124744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>
                <a:solidFill>
                  <a:srgbClr val="00B050"/>
                </a:solidFill>
                <a:latin typeface="Comic Sans MS" pitchFamily="66" charset="0"/>
              </a:rPr>
              <a:t>Practice Question (Microscopes)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7972C4-58EF-4CE2-AF98-DF50DD24A573}"/>
              </a:ext>
            </a:extLst>
          </p:cNvPr>
          <p:cNvSpPr txBox="1"/>
          <p:nvPr/>
        </p:nvSpPr>
        <p:spPr>
          <a:xfrm>
            <a:off x="5083318" y="0"/>
            <a:ext cx="1774682" cy="55399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Specification Link: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kern="0" dirty="0">
                <a:solidFill>
                  <a:prstClr val="black"/>
                </a:solidFill>
                <a:latin typeface="Calibri"/>
              </a:rPr>
              <a:t>GCSE Biology (1-9)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FD617D3-5408-4B85-81B3-BBC9F6A937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5501"/>
          <a:stretch/>
        </p:blipFill>
        <p:spPr>
          <a:xfrm>
            <a:off x="3389094" y="767643"/>
            <a:ext cx="3515795" cy="263943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891BC59-9DD8-435F-A246-D5C686AD10DC}"/>
              </a:ext>
            </a:extLst>
          </p:cNvPr>
          <p:cNvSpPr txBox="1"/>
          <p:nvPr/>
        </p:nvSpPr>
        <p:spPr>
          <a:xfrm>
            <a:off x="28267" y="963472"/>
            <a:ext cx="2445023" cy="461665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2700000" scaled="1"/>
            <a:tileRect/>
          </a:gra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Highlight key words or phrases in the method below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76FCA8B4-0DEA-45D1-BF48-BC271ADAF02E}"/>
              </a:ext>
            </a:extLst>
          </p:cNvPr>
          <p:cNvSpPr/>
          <p:nvPr/>
        </p:nvSpPr>
        <p:spPr>
          <a:xfrm>
            <a:off x="2624304" y="963472"/>
            <a:ext cx="538619" cy="6012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E316B53-FE55-4BB0-BBF5-F1FA359B38F1}"/>
              </a:ext>
            </a:extLst>
          </p:cNvPr>
          <p:cNvSpPr/>
          <p:nvPr/>
        </p:nvSpPr>
        <p:spPr>
          <a:xfrm>
            <a:off x="47157" y="1663769"/>
            <a:ext cx="3266781" cy="175432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/>
              <a:t>We need microscopes to study most cells. Microscopes are used to produce magnified images. There are two main types of microscope: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dirty="0"/>
              <a:t>light microscopes are used to study living cells and for regular use when relatively low magnification and resolution is enough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dirty="0"/>
              <a:t>electron microscopes provide higher magnifications and higher resolution images but cannot be used to view living cells</a:t>
            </a:r>
            <a:endParaRPr lang="en-GB" sz="11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47BA430-D37D-478E-92AC-658B6738811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0000" b="26695"/>
          <a:stretch/>
        </p:blipFill>
        <p:spPr>
          <a:xfrm>
            <a:off x="56314" y="3604638"/>
            <a:ext cx="2971800" cy="165480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FABFF5-9915-4F2E-A71F-269EFEC4C523}"/>
              </a:ext>
            </a:extLst>
          </p:cNvPr>
          <p:cNvSpPr txBox="1"/>
          <p:nvPr/>
        </p:nvSpPr>
        <p:spPr>
          <a:xfrm>
            <a:off x="3374107" y="3620724"/>
            <a:ext cx="3436736" cy="369332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Image size =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156F94E-FD6A-4387-8D9D-CAB0350831D2}"/>
              </a:ext>
            </a:extLst>
          </p:cNvPr>
          <p:cNvSpPr txBox="1"/>
          <p:nvPr/>
        </p:nvSpPr>
        <p:spPr>
          <a:xfrm>
            <a:off x="3364950" y="4159881"/>
            <a:ext cx="3436736" cy="369332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Real size =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A5B73D5-6784-4480-8E0C-413AEA8696AD}"/>
              </a:ext>
            </a:extLst>
          </p:cNvPr>
          <p:cNvSpPr txBox="1"/>
          <p:nvPr/>
        </p:nvSpPr>
        <p:spPr>
          <a:xfrm>
            <a:off x="3374107" y="4699038"/>
            <a:ext cx="3436736" cy="646331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Magnification =</a:t>
            </a:r>
          </a:p>
          <a:p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5BDAD81-73FC-4CAA-9183-EC0E48BEA99F}"/>
              </a:ext>
            </a:extLst>
          </p:cNvPr>
          <p:cNvSpPr/>
          <p:nvPr/>
        </p:nvSpPr>
        <p:spPr>
          <a:xfrm>
            <a:off x="143997" y="5566810"/>
            <a:ext cx="3429000" cy="33977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ea typeface="Calibri" panose="020F0502020204030204" pitchFamily="34" charset="0"/>
                <a:cs typeface="Times New Roman" panose="02020603050405020304" pitchFamily="18" charset="0"/>
              </a:rPr>
              <a:t>In this question you will be assessed on using good English, organising information clearly and using specialist terms where appropriate</a:t>
            </a:r>
            <a:endParaRPr lang="en-GB" sz="105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sz="12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The picture below shows a light microscope.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GB" sz="1200" b="1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GB" sz="1200" b="1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GB" sz="1200" b="1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GB" sz="1200" b="1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Explain in detail how you would look at a cell under the microscope using the highest magnification  You must refer to the main parts of a light microscope in your answer. </a:t>
            </a:r>
            <a:endParaRPr lang="en-GB" sz="12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FBBD18D-D055-411E-9D4D-EF03CB24D0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0226" y="6638795"/>
            <a:ext cx="533951" cy="1353843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42DACDCA-694A-4234-890D-89C617420DC2}"/>
              </a:ext>
            </a:extLst>
          </p:cNvPr>
          <p:cNvSpPr/>
          <p:nvPr/>
        </p:nvSpPr>
        <p:spPr>
          <a:xfrm>
            <a:off x="3620355" y="5652735"/>
            <a:ext cx="3053271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24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4501104-87ED-4590-AB8C-8B56B80CB3D7}"/>
              </a:ext>
            </a:extLst>
          </p:cNvPr>
          <p:cNvSpPr/>
          <p:nvPr/>
        </p:nvSpPr>
        <p:spPr>
          <a:xfrm>
            <a:off x="143997" y="5554284"/>
            <a:ext cx="6529629" cy="3422438"/>
          </a:xfrm>
          <a:prstGeom prst="rect">
            <a:avLst/>
          </a:prstGeom>
          <a:noFill/>
          <a:ln w="28575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012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255</TotalTime>
  <Words>153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Times New Roman</vt:lpstr>
      <vt:lpstr>Office Theme</vt:lpstr>
      <vt:lpstr>Practice Question (Microscopes)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Practice Question (Cells)</dc:title>
  <dc:creator>Chalky Chalk</dc:creator>
  <cp:lastModifiedBy>Mr D Chalk</cp:lastModifiedBy>
  <cp:revision>11</cp:revision>
  <dcterms:created xsi:type="dcterms:W3CDTF">2018-11-05T11:05:22Z</dcterms:created>
  <dcterms:modified xsi:type="dcterms:W3CDTF">2024-06-09T05:56:15Z</dcterms:modified>
</cp:coreProperties>
</file>