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543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578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15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288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41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877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6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01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37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154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4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1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wJtcKY0Ldx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wJtcKY0Ldxk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teachlikeahero" TargetMode="External"/><Relationship Id="rId13" Type="http://schemas.openxmlformats.org/officeDocument/2006/relationships/hyperlink" Target="https://www.teacherspayteachers.com/Product/Biology-Science-Coronary-Heart-Disease-CHD-Lesson-Activities-4304950" TargetMode="External"/><Relationship Id="rId3" Type="http://schemas.openxmlformats.org/officeDocument/2006/relationships/hyperlink" Target="https://www.instagram.com/teachlikeahero/" TargetMode="External"/><Relationship Id="rId7" Type="http://schemas.openxmlformats.org/officeDocument/2006/relationships/hyperlink" Target="https://www.youtube.com/channel/UCusRyTOMev92b-esEk3kVew" TargetMode="External"/><Relationship Id="rId12" Type="http://schemas.openxmlformats.org/officeDocument/2006/relationships/hyperlink" Target="https://www.tes.com/teaching-resource/ks4-aqa-gcse-biology-science-coronary-heart-disease-chd-lesson-and-activities-1205055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pinterest.co.uk/isany1coming4an/" TargetMode="External"/><Relationship Id="rId11" Type="http://schemas.openxmlformats.org/officeDocument/2006/relationships/hyperlink" Target="https://www.youtube.com/watch?v=sYouTgU3BIg&amp;t=36s" TargetMode="External"/><Relationship Id="rId5" Type="http://schemas.openxmlformats.org/officeDocument/2006/relationships/hyperlink" Target="https://twitter.com/teacherchalky1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hyperlink" Target="https://mailchi.mp/b9218a58e7d3/subscribe-to-our-newsletter-to-keep-up-to-date-with-all-our-teaching-cpd-upda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Properties of Polymers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209732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Figure 3</a:t>
            </a:r>
            <a:r>
              <a:rPr lang="en-GB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represents molecules of methane and of poly(ethene).</a:t>
            </a:r>
            <a:br>
              <a:rPr lang="en-GB" dirty="0"/>
            </a:br>
            <a:endParaRPr lang="en-GB" dirty="0"/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Methane is a gas at room temperature but poly(ethene) is a solid at room temperature.  Explain why methane and poly(ethene) exist in different states at room temperature.</a:t>
            </a: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E78B71-EA73-AB8B-22B7-12084D628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888" y="1528966"/>
            <a:ext cx="5326314" cy="20936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6183A3-B2C3-90F2-E214-F2CAE76056EE}"/>
              </a:ext>
            </a:extLst>
          </p:cNvPr>
          <p:cNvSpPr txBox="1"/>
          <p:nvPr/>
        </p:nvSpPr>
        <p:spPr>
          <a:xfrm rot="16200000">
            <a:off x="-1177712" y="6080863"/>
            <a:ext cx="3602502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E88A78-3FB5-80FD-0041-69C2C655421E}"/>
              </a:ext>
            </a:extLst>
          </p:cNvPr>
          <p:cNvSpPr txBox="1"/>
          <p:nvPr/>
        </p:nvSpPr>
        <p:spPr>
          <a:xfrm>
            <a:off x="1050976" y="4595463"/>
            <a:ext cx="5459007" cy="1754326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big is a molecule of methane in comparison to polyethene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are the intermolecular bonds like between methane molecules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much energy would it take to break them apart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0A51B6-589F-D2F2-600A-CF108547D944}"/>
              </a:ext>
            </a:extLst>
          </p:cNvPr>
          <p:cNvSpPr txBox="1"/>
          <p:nvPr/>
        </p:nvSpPr>
        <p:spPr>
          <a:xfrm>
            <a:off x="980471" y="6508979"/>
            <a:ext cx="5585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TextBox 11">
            <a:hlinkClick r:id="rId4"/>
            <a:extLst>
              <a:ext uri="{FF2B5EF4-FFF2-40B4-BE49-F238E27FC236}">
                <a16:creationId xmlns:a16="http://schemas.microsoft.com/office/drawing/2014/main" id="{D75DCC0F-F495-A5ED-27BD-E215981E94FA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653E7B9-AB81-ECEC-8789-524E2EE456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047" y="7439844"/>
            <a:ext cx="1081584" cy="14020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Properties of Polymers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Properties of Polymers Practice GCSE Chemistry Question">
            <a:hlinkClick r:id="" action="ppaction://media"/>
            <a:extLst>
              <a:ext uri="{FF2B5EF4-FFF2-40B4-BE49-F238E27FC236}">
                <a16:creationId xmlns:a16="http://schemas.microsoft.com/office/drawing/2014/main" id="{BC51717B-4C4A-A876-66FF-E476C20CF713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886" r="22388"/>
          <a:stretch/>
        </p:blipFill>
        <p:spPr>
          <a:xfrm>
            <a:off x="657254" y="1050786"/>
            <a:ext cx="5595582" cy="76684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758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1AB1D5-46D3-59D1-2B68-632BE9731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88466C-4A7F-6581-C065-0F7F1AEC9599}"/>
              </a:ext>
            </a:extLst>
          </p:cNvPr>
          <p:cNvSpPr txBox="1"/>
          <p:nvPr/>
        </p:nvSpPr>
        <p:spPr>
          <a:xfrm>
            <a:off x="181866" y="6593553"/>
            <a:ext cx="10630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 me on social media to stay in touch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EAFA8-0B77-BD02-E1B8-BE5054BB4AA7}"/>
              </a:ext>
            </a:extLst>
          </p:cNvPr>
          <p:cNvSpPr txBox="1"/>
          <p:nvPr/>
        </p:nvSpPr>
        <p:spPr>
          <a:xfrm>
            <a:off x="181867" y="7888002"/>
            <a:ext cx="6555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Keep up to date with my new content: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 descr="Creating Social Media Share Buttons | by David Olurebi | Medium">
            <a:hlinkClick r:id="rId3"/>
            <a:extLst>
              <a:ext uri="{FF2B5EF4-FFF2-40B4-BE49-F238E27FC236}">
                <a16:creationId xmlns:a16="http://schemas.microsoft.com/office/drawing/2014/main" id="{8709037B-2D2A-2871-6025-219AB18D8A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5" b="50000"/>
          <a:stretch/>
        </p:blipFill>
        <p:spPr bwMode="auto">
          <a:xfrm>
            <a:off x="1538488" y="705521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reating Social Media Share Buttons | by David Olurebi | Medium">
            <a:hlinkClick r:id="rId5"/>
            <a:extLst>
              <a:ext uri="{FF2B5EF4-FFF2-40B4-BE49-F238E27FC236}">
                <a16:creationId xmlns:a16="http://schemas.microsoft.com/office/drawing/2014/main" id="{FE4668F3-07B4-061C-992D-2AB8D9BFDF3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2" r="34165" b="51080"/>
          <a:stretch/>
        </p:blipFill>
        <p:spPr bwMode="auto">
          <a:xfrm>
            <a:off x="2289097" y="7069078"/>
            <a:ext cx="533400" cy="62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reating Social Media Share Buttons | by David Olurebi | Medium">
            <a:hlinkClick r:id="rId6"/>
            <a:extLst>
              <a:ext uri="{FF2B5EF4-FFF2-40B4-BE49-F238E27FC236}">
                <a16:creationId xmlns:a16="http://schemas.microsoft.com/office/drawing/2014/main" id="{9D724994-7DC6-00DB-75CF-70F7C0A36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5" b="50000"/>
          <a:stretch/>
        </p:blipFill>
        <p:spPr bwMode="auto">
          <a:xfrm>
            <a:off x="3056268" y="706907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reating Social Media Share Buttons | by David Olurebi | Medium">
            <a:hlinkClick r:id="rId7"/>
            <a:extLst>
              <a:ext uri="{FF2B5EF4-FFF2-40B4-BE49-F238E27FC236}">
                <a16:creationId xmlns:a16="http://schemas.microsoft.com/office/drawing/2014/main" id="{0C10102D-C99F-EFEB-B6C6-D7486B974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5" t="50000" r="34563"/>
          <a:stretch/>
        </p:blipFill>
        <p:spPr bwMode="auto">
          <a:xfrm>
            <a:off x="3784545" y="7120116"/>
            <a:ext cx="533400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reating Social Media Share Buttons | by David Olurebi | Medium">
            <a:hlinkClick r:id="rId8"/>
            <a:extLst>
              <a:ext uri="{FF2B5EF4-FFF2-40B4-BE49-F238E27FC236}">
                <a16:creationId xmlns:a16="http://schemas.microsoft.com/office/drawing/2014/main" id="{667B59A2-C43B-952A-BD9E-96C4CC0F7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9" t="50000"/>
          <a:stretch/>
        </p:blipFill>
        <p:spPr bwMode="auto">
          <a:xfrm>
            <a:off x="4640224" y="7120115"/>
            <a:ext cx="568783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F8C9123E-1A57-C29C-3133-2D24E1C8A5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31462" y="8410202"/>
            <a:ext cx="3517697" cy="49381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0C70AA-9D1A-6EBE-7D76-FC2E8B5245FC}"/>
              </a:ext>
            </a:extLst>
          </p:cNvPr>
          <p:cNvSpPr/>
          <p:nvPr/>
        </p:nvSpPr>
        <p:spPr>
          <a:xfrm>
            <a:off x="402840" y="4032301"/>
            <a:ext cx="2653427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hlinkClick r:id="rId11"/>
            <a:extLst>
              <a:ext uri="{FF2B5EF4-FFF2-40B4-BE49-F238E27FC236}">
                <a16:creationId xmlns:a16="http://schemas.microsoft.com/office/drawing/2014/main" id="{B44B7E01-518A-5A10-A601-09209E4CEF1A}"/>
              </a:ext>
            </a:extLst>
          </p:cNvPr>
          <p:cNvSpPr txBox="1"/>
          <p:nvPr/>
        </p:nvSpPr>
        <p:spPr>
          <a:xfrm>
            <a:off x="549037" y="4181605"/>
            <a:ext cx="2338542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here to access my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youtube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videos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371CF-2DD3-9FE4-95D6-D7F2A1B89C68}"/>
              </a:ext>
            </a:extLst>
          </p:cNvPr>
          <p:cNvSpPr/>
          <p:nvPr/>
        </p:nvSpPr>
        <p:spPr>
          <a:xfrm>
            <a:off x="3313510" y="4032301"/>
            <a:ext cx="3141650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5893D7-5996-C913-F8FC-365A8A445234}"/>
              </a:ext>
            </a:extLst>
          </p:cNvPr>
          <p:cNvSpPr txBox="1"/>
          <p:nvPr/>
        </p:nvSpPr>
        <p:spPr>
          <a:xfrm>
            <a:off x="3202465" y="4086660"/>
            <a:ext cx="3252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Resources that this activity would work well with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hlinkClick r:id="rId12"/>
            <a:extLst>
              <a:ext uri="{FF2B5EF4-FFF2-40B4-BE49-F238E27FC236}">
                <a16:creationId xmlns:a16="http://schemas.microsoft.com/office/drawing/2014/main" id="{73842A33-4CC3-ED2D-3E8F-77BB3EEB177A}"/>
              </a:ext>
            </a:extLst>
          </p:cNvPr>
          <p:cNvSpPr txBox="1"/>
          <p:nvPr/>
        </p:nvSpPr>
        <p:spPr>
          <a:xfrm>
            <a:off x="3459107" y="4807498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TES</a:t>
            </a:r>
          </a:p>
        </p:txBody>
      </p:sp>
      <p:sp>
        <p:nvSpPr>
          <p:cNvPr id="19" name="TextBox 18">
            <a:hlinkClick r:id="rId13"/>
            <a:extLst>
              <a:ext uri="{FF2B5EF4-FFF2-40B4-BE49-F238E27FC236}">
                <a16:creationId xmlns:a16="http://schemas.microsoft.com/office/drawing/2014/main" id="{A6B715A4-B4C1-D925-DB55-C751830CEEFE}"/>
              </a:ext>
            </a:extLst>
          </p:cNvPr>
          <p:cNvSpPr txBox="1"/>
          <p:nvPr/>
        </p:nvSpPr>
        <p:spPr>
          <a:xfrm>
            <a:off x="3459107" y="5361934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TPT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514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1669</TotalTime>
  <Words>138</Words>
  <Application>Microsoft Office PowerPoint</Application>
  <PresentationFormat>On-screen Show (4:3)</PresentationFormat>
  <Paragraphs>23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Calibri Light</vt:lpstr>
      <vt:lpstr>Comic Sans MS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47</cp:revision>
  <dcterms:created xsi:type="dcterms:W3CDTF">2024-01-19T05:37:07Z</dcterms:created>
  <dcterms:modified xsi:type="dcterms:W3CDTF">2024-05-12T08:59:29Z</dcterms:modified>
</cp:coreProperties>
</file>