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Protein-Synthesis-Lesson-Activities-9973336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resource-1288393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xIJYVutU4xA&amp;t=26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A9ADE-A72D-40D5-A935-D497A99B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94" y="425949"/>
            <a:ext cx="4075899" cy="18133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148950"/>
            <a:ext cx="6858000" cy="276999"/>
          </a:xfrm>
        </p:spPr>
        <p:txBody>
          <a:bodyPr>
            <a:noAutofit/>
          </a:bodyPr>
          <a:lstStyle/>
          <a:p>
            <a:pPr algn="l"/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Protein Synthesis: Translation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684734" y="0"/>
            <a:ext cx="21732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 defTabSz="914400">
              <a:defRPr/>
            </a:pPr>
            <a:r>
              <a:rPr lang="en-GB" sz="1200" kern="0" dirty="0">
                <a:solidFill>
                  <a:sysClr val="windowText" lastClr="000000"/>
                </a:solidFill>
              </a:rPr>
              <a:t>Biological Molecules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2A381A-F92B-4A45-B0FD-91551F644B9F}"/>
              </a:ext>
            </a:extLst>
          </p:cNvPr>
          <p:cNvSpPr/>
          <p:nvPr/>
        </p:nvSpPr>
        <p:spPr>
          <a:xfrm>
            <a:off x="4218203" y="5668176"/>
            <a:ext cx="2584757" cy="1015663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are anticodons?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DDD226-9D3B-4F77-9705-BF07A562F82E}"/>
              </a:ext>
            </a:extLst>
          </p:cNvPr>
          <p:cNvSpPr txBox="1"/>
          <p:nvPr/>
        </p:nvSpPr>
        <p:spPr>
          <a:xfrm>
            <a:off x="3498984" y="653465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5DD7FD-C638-4364-AB35-B0C17EBB1227}"/>
              </a:ext>
            </a:extLst>
          </p:cNvPr>
          <p:cNvSpPr/>
          <p:nvPr/>
        </p:nvSpPr>
        <p:spPr>
          <a:xfrm>
            <a:off x="4013393" y="1063464"/>
            <a:ext cx="2754156" cy="24622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Initiation</a:t>
            </a:r>
          </a:p>
          <a:p>
            <a:pPr algn="just"/>
            <a:r>
              <a:rPr lang="en-US" sz="1100" dirty="0"/>
              <a:t>In order for translation to start, we need a few key ingredients. These include: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A ribosome (which comes in two pieces, large and small)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An mRNA with instructions for the protein we'll build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An "initiator" tRNA carrying the first amino acid in the protein, which is almost always methionine (Met)</a:t>
            </a:r>
          </a:p>
          <a:p>
            <a:pPr algn="just"/>
            <a:r>
              <a:rPr lang="en-US" sz="1100" dirty="0"/>
              <a:t>During initiation, these pieces must come together in just the right way. Together, they form the initiation complex, the molecular setup needed to start making a new protein.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DFDCDC6-3E83-4DBF-9ECD-980909D6F61B}"/>
              </a:ext>
            </a:extLst>
          </p:cNvPr>
          <p:cNvSpPr/>
          <p:nvPr/>
        </p:nvSpPr>
        <p:spPr>
          <a:xfrm>
            <a:off x="6478449" y="574899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4CABFB-2669-4EE1-8E9C-78D21907FB19}"/>
              </a:ext>
            </a:extLst>
          </p:cNvPr>
          <p:cNvSpPr/>
          <p:nvPr/>
        </p:nvSpPr>
        <p:spPr>
          <a:xfrm>
            <a:off x="3562694" y="7915397"/>
            <a:ext cx="3258049" cy="1184940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causes termination of transcription?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C7954E-138C-4C49-9FEA-7F4492A3D6A2}"/>
              </a:ext>
            </a:extLst>
          </p:cNvPr>
          <p:cNvSpPr/>
          <p:nvPr/>
        </p:nvSpPr>
        <p:spPr>
          <a:xfrm>
            <a:off x="56814" y="2321605"/>
            <a:ext cx="3835430" cy="1015663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Describe how mRNA translation is initiated 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53095-1257-4433-9F09-149368F7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03" y="3573888"/>
            <a:ext cx="2639797" cy="20545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B35996-1DF2-485B-88E9-069A642ED0DD}"/>
              </a:ext>
            </a:extLst>
          </p:cNvPr>
          <p:cNvSpPr txBox="1"/>
          <p:nvPr/>
        </p:nvSpPr>
        <p:spPr>
          <a:xfrm>
            <a:off x="340006" y="3456264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CC2A8C-AA5D-4F1C-8D9D-5BB66BD26DD3}"/>
              </a:ext>
            </a:extLst>
          </p:cNvPr>
          <p:cNvSpPr/>
          <p:nvPr/>
        </p:nvSpPr>
        <p:spPr>
          <a:xfrm>
            <a:off x="56813" y="3844600"/>
            <a:ext cx="4075899" cy="14465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Elongation</a:t>
            </a:r>
          </a:p>
          <a:p>
            <a:pPr algn="just"/>
            <a:r>
              <a:rPr lang="en-US" sz="1100" dirty="0"/>
              <a:t>Elongation is when the polypeptide chain gets longer. After the initiation complex has formed, but before any amino acids have been linked to make a chain.  Our first, methionine-carrying tRNA starts out in the middle slot of the ribosome, called the P site. Next to it, a fresh codon is exposed in another slot, called the A site. The A site will be the "landing site" for the next tRNA, one whose anticodon is a perfect match for the exposed codon.</a:t>
            </a: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C13ED4FA-92AA-42C4-97C8-BF51F3A28C11}"/>
              </a:ext>
            </a:extLst>
          </p:cNvPr>
          <p:cNvSpPr/>
          <p:nvPr/>
        </p:nvSpPr>
        <p:spPr>
          <a:xfrm>
            <a:off x="3259467" y="3353988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B664667-6109-46A5-8FD6-CDA0799F6AE0}"/>
              </a:ext>
            </a:extLst>
          </p:cNvPr>
          <p:cNvSpPr/>
          <p:nvPr/>
        </p:nvSpPr>
        <p:spPr>
          <a:xfrm>
            <a:off x="3562694" y="6767744"/>
            <a:ext cx="3258049" cy="1015663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How does a polypeptide grow?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0B3F5-33AF-444C-ADB1-34A35F959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0" y="5412452"/>
            <a:ext cx="4071224" cy="146564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C8D19B1-A3CE-4B75-90EC-BC0777292273}"/>
              </a:ext>
            </a:extLst>
          </p:cNvPr>
          <p:cNvSpPr txBox="1"/>
          <p:nvPr/>
        </p:nvSpPr>
        <p:spPr>
          <a:xfrm>
            <a:off x="130899" y="7056080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BD7495-E5FB-463E-A4CA-29DE7E0F7A6C}"/>
              </a:ext>
            </a:extLst>
          </p:cNvPr>
          <p:cNvSpPr/>
          <p:nvPr/>
        </p:nvSpPr>
        <p:spPr>
          <a:xfrm>
            <a:off x="95159" y="7451260"/>
            <a:ext cx="3393687" cy="161582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Translation ends in a process called termination. Termination happens when a stop codon in the mRNA (UAA, UAG, or UGA) enters the A site.  Stop codons are recognized by proteins called release factors, which fit neatly into the P site. Release factors mess with the enzyme that normally forms peptide bonds: they make it add a water molecule to the last amino acid of the chain. This reaction separates the chain from the tRNA, and the newly made protein is released.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4F513C9C-4135-4F64-902A-2CBD91785BAF}"/>
              </a:ext>
            </a:extLst>
          </p:cNvPr>
          <p:cNvSpPr/>
          <p:nvPr/>
        </p:nvSpPr>
        <p:spPr>
          <a:xfrm>
            <a:off x="3132293" y="6864621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Follow me on social media to stay in touch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Keep up to date with my new content: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Click here to access my percentage composition </a:t>
            </a:r>
            <a:r>
              <a:rPr lang="en-GB" sz="1400" b="1" dirty="0" err="1"/>
              <a:t>youtube</a:t>
            </a:r>
            <a:r>
              <a:rPr lang="en-GB" sz="1400" b="1" dirty="0"/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Resources that this activity would work well with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Lesson on TPT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129FC-2DE4-177E-8920-54589B40FF6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006" t="20990" r="41891" b="27004"/>
          <a:stretch/>
        </p:blipFill>
        <p:spPr>
          <a:xfrm>
            <a:off x="751163" y="5046696"/>
            <a:ext cx="2071334" cy="12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383</Words>
  <Application>Microsoft Office PowerPoint</Application>
  <PresentationFormat>On-screen Show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Protein Synthesis: Translation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34</cp:revision>
  <dcterms:created xsi:type="dcterms:W3CDTF">2019-02-02T18:17:28Z</dcterms:created>
  <dcterms:modified xsi:type="dcterms:W3CDTF">2024-03-10T09:12:41Z</dcterms:modified>
</cp:coreProperties>
</file>