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6" r:id="rId5"/>
    <p:sldId id="259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1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2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7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9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2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6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8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502048-B165-4A70-958E-1F6E005DD8EE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280F2-B393-4F64-AC64-179AF1A07A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2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2AEFB-01B1-4242-BB72-D7621F3A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297" cy="457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D6D30-22B1-41B8-28C0-B23DAC5A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03" y="-396"/>
            <a:ext cx="3429297" cy="4572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83DD6-404C-E15E-B48C-F311F56B4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1604"/>
            <a:ext cx="3429297" cy="457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C6DB6-5026-16C5-A9D5-4E14DB02F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702" y="4584856"/>
            <a:ext cx="342929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8C20448-3C28-BDF1-F0AF-AE2EFB6075F8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3007057"/>
            <a:chExt cx="4312692" cy="5750256"/>
          </a:xfrm>
        </p:grpSpPr>
        <p:pic>
          <p:nvPicPr>
            <p:cNvPr id="5" name="Picture 4" descr="A math problem with a graph&#10;&#10;Description automatically generated with low confidence">
              <a:extLst>
                <a:ext uri="{FF2B5EF4-FFF2-40B4-BE49-F238E27FC236}">
                  <a16:creationId xmlns:a16="http://schemas.microsoft.com/office/drawing/2014/main" id="{43B7E87E-BEBA-D8CB-2D19-0C498D23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2185"/>
              <a:ext cx="2156346" cy="2875128"/>
            </a:xfrm>
            <a:prstGeom prst="rect">
              <a:avLst/>
            </a:prstGeom>
          </p:spPr>
        </p:pic>
        <p:pic>
          <p:nvPicPr>
            <p:cNvPr id="7" name="Picture 6" descr="A diagram of a molecule&#10;&#10;Description automatically generated">
              <a:extLst>
                <a:ext uri="{FF2B5EF4-FFF2-40B4-BE49-F238E27FC236}">
                  <a16:creationId xmlns:a16="http://schemas.microsoft.com/office/drawing/2014/main" id="{6C679ABB-257F-520C-EF24-663F678D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346" y="5882185"/>
              <a:ext cx="2156346" cy="2875128"/>
            </a:xfrm>
            <a:prstGeom prst="rect">
              <a:avLst/>
            </a:prstGeom>
          </p:spPr>
        </p:pic>
        <p:pic>
          <p:nvPicPr>
            <p:cNvPr id="9" name="Picture 8" descr="A close-up of a question&#10;&#10;Description automatically generated">
              <a:extLst>
                <a:ext uri="{FF2B5EF4-FFF2-40B4-BE49-F238E27FC236}">
                  <a16:creationId xmlns:a16="http://schemas.microsoft.com/office/drawing/2014/main" id="{C7FDF260-0135-5AD2-2914-C0674F9B9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346" y="3007057"/>
              <a:ext cx="2156346" cy="2875128"/>
            </a:xfrm>
            <a:prstGeom prst="rect">
              <a:avLst/>
            </a:prstGeom>
          </p:spPr>
        </p:pic>
        <p:pic>
          <p:nvPicPr>
            <p:cNvPr id="11" name="Picture 10" descr="A graph of a graph of moles&#10;&#10;Description automatically generated with medium confidence">
              <a:extLst>
                <a:ext uri="{FF2B5EF4-FFF2-40B4-BE49-F238E27FC236}">
                  <a16:creationId xmlns:a16="http://schemas.microsoft.com/office/drawing/2014/main" id="{DFDCF36E-BAE2-E334-4DB2-F2A4BF17F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07057"/>
              <a:ext cx="2156346" cy="2875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34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A4DBC-78C4-81BB-DE3D-97A7788B7C0A}"/>
              </a:ext>
            </a:extLst>
          </p:cNvPr>
          <p:cNvGrpSpPr/>
          <p:nvPr/>
        </p:nvGrpSpPr>
        <p:grpSpPr>
          <a:xfrm>
            <a:off x="-1" y="0"/>
            <a:ext cx="6858001" cy="9144000"/>
            <a:chOff x="-1" y="0"/>
            <a:chExt cx="4483291" cy="5977720"/>
          </a:xfrm>
        </p:grpSpPr>
        <p:pic>
          <p:nvPicPr>
            <p:cNvPr id="5" name="Picture 4" descr="A diagram of a mass of carbon dioxide&#10;&#10;Description automatically generated">
              <a:extLst>
                <a:ext uri="{FF2B5EF4-FFF2-40B4-BE49-F238E27FC236}">
                  <a16:creationId xmlns:a16="http://schemas.microsoft.com/office/drawing/2014/main" id="{EF2F184B-86BD-7C87-50AE-64AAB7D9B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644" y="2988860"/>
              <a:ext cx="2241645" cy="2988860"/>
            </a:xfrm>
            <a:prstGeom prst="rect">
              <a:avLst/>
            </a:prstGeom>
          </p:spPr>
        </p:pic>
        <p:pic>
          <p:nvPicPr>
            <p:cNvPr id="7" name="Picture 6" descr="A diagram of a chemical reaction&#10;&#10;Description automatically generated">
              <a:extLst>
                <a:ext uri="{FF2B5EF4-FFF2-40B4-BE49-F238E27FC236}">
                  <a16:creationId xmlns:a16="http://schemas.microsoft.com/office/drawing/2014/main" id="{23B109AE-3500-58FA-1E51-B52C5C4C1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988860"/>
              <a:ext cx="2241645" cy="2988860"/>
            </a:xfrm>
            <a:prstGeom prst="rect">
              <a:avLst/>
            </a:prstGeom>
          </p:spPr>
        </p:pic>
        <p:pic>
          <p:nvPicPr>
            <p:cNvPr id="9" name="Picture 8" descr="A diagram of a periodic table&#10;&#10;Description automatically generated">
              <a:extLst>
                <a:ext uri="{FF2B5EF4-FFF2-40B4-BE49-F238E27FC236}">
                  <a16:creationId xmlns:a16="http://schemas.microsoft.com/office/drawing/2014/main" id="{5A7FB0C9-D602-3B12-D695-B2C6B3B58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645" y="0"/>
              <a:ext cx="2241645" cy="2988860"/>
            </a:xfrm>
            <a:prstGeom prst="rect">
              <a:avLst/>
            </a:prstGeom>
          </p:spPr>
        </p:pic>
        <p:pic>
          <p:nvPicPr>
            <p:cNvPr id="11" name="Picture 10" descr="A diagram of a chemical reaction&#10;&#10;Description automatically generated">
              <a:extLst>
                <a:ext uri="{FF2B5EF4-FFF2-40B4-BE49-F238E27FC236}">
                  <a16:creationId xmlns:a16="http://schemas.microsoft.com/office/drawing/2014/main" id="{F813D9DB-30A7-6B15-1700-A03B15E2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41645" cy="29888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7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F32537-5190-B010-7B28-B81F0D38989D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3771072" y="-5039139"/>
            <a:chExt cx="10287000" cy="13716000"/>
          </a:xfrm>
        </p:grpSpPr>
        <p:pic>
          <p:nvPicPr>
            <p:cNvPr id="5" name="Picture 4" descr="A diagram of a mass of moles&#10;&#10;Description automatically generated with medium confidence">
              <a:extLst>
                <a:ext uri="{FF2B5EF4-FFF2-40B4-BE49-F238E27FC236}">
                  <a16:creationId xmlns:a16="http://schemas.microsoft.com/office/drawing/2014/main" id="{1BBEF3B4-8245-E4B2-C0DA-EDDEC0E89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572" y="-5039139"/>
              <a:ext cx="5143500" cy="6858000"/>
            </a:xfrm>
            <a:prstGeom prst="rect">
              <a:avLst/>
            </a:prstGeom>
          </p:spPr>
        </p:pic>
        <p:pic>
          <p:nvPicPr>
            <p:cNvPr id="7" name="Picture 6" descr="A close-up of a question&#10;&#10;Description automatically generated">
              <a:extLst>
                <a:ext uri="{FF2B5EF4-FFF2-40B4-BE49-F238E27FC236}">
                  <a16:creationId xmlns:a16="http://schemas.microsoft.com/office/drawing/2014/main" id="{15991BBE-8AC3-CE13-26AF-66054D4EE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072" y="-5039139"/>
              <a:ext cx="5143500" cy="6858000"/>
            </a:xfrm>
            <a:prstGeom prst="rect">
              <a:avLst/>
            </a:prstGeom>
          </p:spPr>
        </p:pic>
        <p:pic>
          <p:nvPicPr>
            <p:cNvPr id="9" name="Picture 8" descr="A close-up of a question&#10;&#10;Description automatically generated">
              <a:extLst>
                <a:ext uri="{FF2B5EF4-FFF2-40B4-BE49-F238E27FC236}">
                  <a16:creationId xmlns:a16="http://schemas.microsoft.com/office/drawing/2014/main" id="{F2511F5B-F51B-C352-498F-5FAB7CCB7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072" y="1818861"/>
              <a:ext cx="5143500" cy="6858000"/>
            </a:xfrm>
            <a:prstGeom prst="rect">
              <a:avLst/>
            </a:prstGeom>
          </p:spPr>
        </p:pic>
        <p:pic>
          <p:nvPicPr>
            <p:cNvPr id="11" name="Picture 10" descr="A diagram of a number of moles&#10;&#10;Description automatically generated">
              <a:extLst>
                <a:ext uri="{FF2B5EF4-FFF2-40B4-BE49-F238E27FC236}">
                  <a16:creationId xmlns:a16="http://schemas.microsoft.com/office/drawing/2014/main" id="{C256E661-3315-673E-72AD-AA2822AB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572" y="1818861"/>
              <a:ext cx="51435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97B4F-C87F-1CBB-A60E-20BF8BC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297" cy="457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A434B-DBBC-0D72-F4F2-45A6231E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03" y="0"/>
            <a:ext cx="3429297" cy="4572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A33E7-5FB7-CDBE-2ADC-B00EF550C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0"/>
            <a:ext cx="3429297" cy="457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1987C-33E5-34E8-F2E7-7E5E1281D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703" y="4571604"/>
            <a:ext cx="342929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DCABB1-7E33-87F7-BFFF-727BD5B8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9297" cy="4572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0AE27-AC1C-A233-0AC0-BF45E76B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3429297" cy="4572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E4EEAC-630D-9316-CA07-31C504CC4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7" y="4571604"/>
            <a:ext cx="3429297" cy="457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F716-CCDC-E5D2-8D9C-6C1BA0851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9" y="4516617"/>
            <a:ext cx="342929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6</cp:revision>
  <dcterms:created xsi:type="dcterms:W3CDTF">2024-02-09T08:21:06Z</dcterms:created>
  <dcterms:modified xsi:type="dcterms:W3CDTF">2024-03-22T13:48:13Z</dcterms:modified>
</cp:coreProperties>
</file>