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4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9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134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42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52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90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31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31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01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62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7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1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Chemistry-Science-Rate-of-Reaction-Lesson-Activities-5155362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gcse-chemistry-rates-of-reaction-revision-lesson-1156190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ty04qQHkIW8&amp;t=4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Rate of Reaction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a reaction the greater the frequency of successful collisions, the greater the rate of reaction. If the concentration of a reacting solution or the pressure of a reacting gas is increased.  </a:t>
            </a: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1526A9-CE6D-F01A-47EC-33D37C908240}"/>
              </a:ext>
            </a:extLst>
          </p:cNvPr>
          <p:cNvSpPr txBox="1"/>
          <p:nvPr/>
        </p:nvSpPr>
        <p:spPr>
          <a:xfrm rot="16200000">
            <a:off x="-1932039" y="6062526"/>
            <a:ext cx="5101575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C43EE-9B2B-A7E7-803D-C122E47048A9}"/>
              </a:ext>
            </a:extLst>
          </p:cNvPr>
          <p:cNvSpPr txBox="1"/>
          <p:nvPr/>
        </p:nvSpPr>
        <p:spPr>
          <a:xfrm>
            <a:off x="1107131" y="3804126"/>
            <a:ext cx="5459007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b="1" dirty="0"/>
              <a:t>Surface area: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greater the frequency of successful collisions, the greater the rate of reaction. If the surface area to volume ratio of a reacting solid is increased: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more reactant particles are exposed at the surface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frequency of collisions between reactant particles increases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E4B49-E01B-FC73-6031-222FD99B17E4}"/>
              </a:ext>
            </a:extLst>
          </p:cNvPr>
          <p:cNvSpPr txBox="1"/>
          <p:nvPr/>
        </p:nvSpPr>
        <p:spPr>
          <a:xfrm>
            <a:off x="1072634" y="5976678"/>
            <a:ext cx="5459007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b="1" dirty="0"/>
              <a:t>Temperature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greater the frequency of successful collisions, the greater the rate of reaction. If the temperature of the reaction mixture is increased: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reactant particles move more quickly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energy of the particles increases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frequency of successful collisions between reactant particles increases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proportion of collisions which are successful increases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C7886-FCDF-6B01-167C-31FFF6D13AA1}"/>
              </a:ext>
            </a:extLst>
          </p:cNvPr>
          <p:cNvSpPr txBox="1"/>
          <p:nvPr/>
        </p:nvSpPr>
        <p:spPr>
          <a:xfrm>
            <a:off x="1072634" y="4146367"/>
            <a:ext cx="545900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b="1" dirty="0"/>
              <a:t>A catalyst is a substance that:</a:t>
            </a:r>
            <a:endParaRPr lang="en-GB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speeds up the rate of a reaction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does not alter the products of the reaction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is not chemically changed or used up at the end of the reaction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1964C-FA03-9E13-E505-92EA57D2DCCA}"/>
              </a:ext>
            </a:extLst>
          </p:cNvPr>
          <p:cNvSpPr txBox="1"/>
          <p:nvPr/>
        </p:nvSpPr>
        <p:spPr>
          <a:xfrm>
            <a:off x="1072634" y="6727336"/>
            <a:ext cx="545900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GB" b="1" dirty="0"/>
              <a:t>Concentration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An increase in concentration increases the number of molecules there are to react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This increases the chance of collisions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Which increases rate of reaction</a:t>
            </a:r>
          </a:p>
        </p:txBody>
      </p:sp>
      <p:pic>
        <p:nvPicPr>
          <p:cNvPr id="20" name="Picture 19" descr="Image result for rate of reaction ks4">
            <a:extLst>
              <a:ext uri="{FF2B5EF4-FFF2-40B4-BE49-F238E27FC236}">
                <a16:creationId xmlns:a16="http://schemas.microsoft.com/office/drawing/2014/main" id="{B6EB2002-0A08-2144-74EC-708A3DD7C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38" y="1798088"/>
            <a:ext cx="285750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C58199-89CA-D902-FA6D-C0F8A2210334}"/>
              </a:ext>
            </a:extLst>
          </p:cNvPr>
          <p:cNvSpPr txBox="1"/>
          <p:nvPr/>
        </p:nvSpPr>
        <p:spPr>
          <a:xfrm>
            <a:off x="356406" y="1678000"/>
            <a:ext cx="33522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This can be shown in the graph below:</a:t>
            </a:r>
          </a:p>
          <a:p>
            <a:endParaRPr lang="en-GB" dirty="0"/>
          </a:p>
          <a:p>
            <a:r>
              <a:rPr lang="en-GB" dirty="0"/>
              <a:t>Describe the factors affecting rate of reaction and their effects on collision of partials within a reaction.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D0569-CAE1-1006-062D-294819771B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7" y="4959315"/>
            <a:ext cx="2338542" cy="13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1|0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269</Words>
  <Application>Microsoft Office PowerPoint</Application>
  <PresentationFormat>On-screen Show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55</cp:revision>
  <dcterms:created xsi:type="dcterms:W3CDTF">2024-01-19T05:37:07Z</dcterms:created>
  <dcterms:modified xsi:type="dcterms:W3CDTF">2024-06-03T04:24:28Z</dcterms:modified>
</cp:coreProperties>
</file>