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tags/tag2.xml" ContentType="application/vnd.openxmlformats-officedocument.presentationml.tags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3-12-11T14:47:41.4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15723 12578 0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3-12-11T14:47:41.4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15723 12578 0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3z7YjOxHLE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video" Target="https://www.youtube.com/embed/wjUl1-tWH2g?start=2&amp;feature=oembed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9B440BE-D3D8-A5FA-0A98-97335274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060" t="36007" r="15716" b="39391"/>
          <a:stretch/>
        </p:blipFill>
        <p:spPr>
          <a:xfrm>
            <a:off x="5486398" y="7742663"/>
            <a:ext cx="1142366" cy="11954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Reacting Mass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863246"/>
            <a:ext cx="6209732" cy="2652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Magnesium reacts with iron chloride solution.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 Mg + 2 FeCl</a:t>
            </a:r>
            <a:r>
              <a:rPr kumimoji="0" lang="en-GB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⟶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 Fe + 3 MgCl</a:t>
            </a:r>
            <a:r>
              <a:rPr kumimoji="0" lang="en-GB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endParaRPr kumimoji="0" lang="en-GB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0.8 g of magnesium reacts with excess iron chloride solution.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Relative atomic masses (</a:t>
            </a:r>
            <a:r>
              <a:rPr kumimoji="0" lang="en-GB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kumimoji="0" lang="en-GB" sz="20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 Mg = 24 Fe = 56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Calculate the mass of iron produced, in mg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EE0FDA-5041-0CB9-2838-889371C32881}"/>
              </a:ext>
            </a:extLst>
          </p:cNvPr>
          <p:cNvSpPr txBox="1"/>
          <p:nvPr/>
        </p:nvSpPr>
        <p:spPr>
          <a:xfrm>
            <a:off x="1077752" y="4110335"/>
            <a:ext cx="529818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moles of magnesium?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EB8B38A-CA52-B9CA-C66A-C71C6700ECFA}"/>
              </a:ext>
            </a:extLst>
          </p:cNvPr>
          <p:cNvSpPr txBox="1"/>
          <p:nvPr/>
        </p:nvSpPr>
        <p:spPr>
          <a:xfrm>
            <a:off x="1077752" y="5185035"/>
            <a:ext cx="529818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ratio of magnesium to iron?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7E61011-FB8D-B416-A22D-412A8230F390}"/>
              </a:ext>
            </a:extLst>
          </p:cNvPr>
          <p:cNvSpPr txBox="1"/>
          <p:nvPr/>
        </p:nvSpPr>
        <p:spPr>
          <a:xfrm>
            <a:off x="1077752" y="6259735"/>
            <a:ext cx="529818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moles of iron?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F5375EC-96FB-7C5A-95C3-CF878E02D151}"/>
              </a:ext>
            </a:extLst>
          </p:cNvPr>
          <p:cNvSpPr txBox="1"/>
          <p:nvPr/>
        </p:nvSpPr>
        <p:spPr>
          <a:xfrm>
            <a:off x="1086869" y="7238899"/>
            <a:ext cx="529818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mass of that many moles?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3F694CF1-D0ED-8338-3DE4-4EF1A457AC11}"/>
                  </a:ext>
                </a:extLst>
              </p14:cNvPr>
              <p14:cNvContentPartPr/>
              <p14:nvPr/>
            </p14:nvContentPartPr>
            <p14:xfrm>
              <a:off x="8990333" y="4678180"/>
              <a:ext cx="360" cy="3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3F694CF1-D0ED-8338-3DE4-4EF1A457AC1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74493" y="4614820"/>
                <a:ext cx="31680" cy="127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EA58FC70-4525-F481-CEFC-D9FBC7FF5D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899" y="3421100"/>
            <a:ext cx="6239311" cy="7670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7C6C81-B394-CAEF-62F4-48DBD90BFD53}"/>
              </a:ext>
            </a:extLst>
          </p:cNvPr>
          <p:cNvSpPr txBox="1"/>
          <p:nvPr/>
        </p:nvSpPr>
        <p:spPr>
          <a:xfrm rot="16200000">
            <a:off x="-1334367" y="5866803"/>
            <a:ext cx="4032448" cy="46166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hlinkClick r:id="rId8"/>
            <a:extLst>
              <a:ext uri="{FF2B5EF4-FFF2-40B4-BE49-F238E27FC236}">
                <a16:creationId xmlns:a16="http://schemas.microsoft.com/office/drawing/2014/main" id="{08B648A8-7ACE-8AC4-44CD-AFF81FA696BC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34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Reacting Mass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3F694CF1-D0ED-8338-3DE4-4EF1A457AC11}"/>
                  </a:ext>
                </a:extLst>
              </p14:cNvPr>
              <p14:cNvContentPartPr/>
              <p14:nvPr/>
            </p14:nvContentPartPr>
            <p14:xfrm>
              <a:off x="8990333" y="4678180"/>
              <a:ext cx="360" cy="3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3F694CF1-D0ED-8338-3DE4-4EF1A457AC1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74493" y="4614820"/>
                <a:ext cx="31680" cy="12708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Online Media 3" title="Reacting masses example question">
            <a:hlinkClick r:id="" action="ppaction://media"/>
            <a:extLst>
              <a:ext uri="{FF2B5EF4-FFF2-40B4-BE49-F238E27FC236}">
                <a16:creationId xmlns:a16="http://schemas.microsoft.com/office/drawing/2014/main" id="{9CDEF46A-EC02-E40F-52EC-A9DFDE5980CC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338267" y="2000250"/>
            <a:ext cx="6185364" cy="46390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96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8|6.7|20.4|8.8|2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8|6.7|20.4|8.8|22.8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91</Words>
  <Application>Microsoft Office PowerPoint</Application>
  <PresentationFormat>On-screen Show (4:3)</PresentationFormat>
  <Paragraphs>13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Cambria Math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8</cp:revision>
  <dcterms:created xsi:type="dcterms:W3CDTF">2024-01-19T05:37:07Z</dcterms:created>
  <dcterms:modified xsi:type="dcterms:W3CDTF">2024-04-02T06:47:56Z</dcterms:modified>
</cp:coreProperties>
</file>