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47:40.8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15723 12578 0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47:41.3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15723 12578 0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47:41.43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15723 12578 0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customXml" Target="../ink/ink1.xml"/><Relationship Id="rId5" Type="http://schemas.openxmlformats.org/officeDocument/2006/relationships/image" Target="../media/image3.png"/><Relationship Id="rId10" Type="http://schemas.openxmlformats.org/officeDocument/2006/relationships/hyperlink" Target="https://www.youtube.com/watch?v=o3z7YjOxHLE" TargetMode="External"/><Relationship Id="rId4" Type="http://schemas.openxmlformats.org/officeDocument/2006/relationships/image" Target="../media/image2.png"/><Relationship Id="rId9" Type="http://schemas.openxmlformats.org/officeDocument/2006/relationships/customXml" Target="../ink/ink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WR0YPEy0e34?start=3&amp;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725FBD-4AE9-9DDD-CCCE-356D20FEC2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519" t="35877" r="15588" b="39707"/>
          <a:stretch/>
        </p:blipFill>
        <p:spPr>
          <a:xfrm>
            <a:off x="5431806" y="7697147"/>
            <a:ext cx="1255268" cy="124096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Reacting Mass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191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How many grams of carbon dioxide (CO₂) are produced when 4 moles of methane (CH₄) react with excess oxygen (O₂)?</a:t>
            </a:r>
            <a:endParaRPr kumimoji="0" lang="en-GB" sz="20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F7EEE05-6353-B1EF-6140-D285153A96B0}"/>
              </a:ext>
            </a:extLst>
          </p:cNvPr>
          <p:cNvSpPr txBox="1"/>
          <p:nvPr/>
        </p:nvSpPr>
        <p:spPr>
          <a:xfrm rot="16200000">
            <a:off x="-1394320" y="5819969"/>
            <a:ext cx="42148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8EE0FDA-5041-0CB9-2838-889371C32881}"/>
              </a:ext>
            </a:extLst>
          </p:cNvPr>
          <p:cNvSpPr txBox="1"/>
          <p:nvPr/>
        </p:nvSpPr>
        <p:spPr>
          <a:xfrm>
            <a:off x="1261054" y="3943365"/>
            <a:ext cx="526257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Balance the equation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EB8B38A-CA52-B9CA-C66A-C71C6700ECFA}"/>
              </a:ext>
            </a:extLst>
          </p:cNvPr>
          <p:cNvSpPr txBox="1"/>
          <p:nvPr/>
        </p:nvSpPr>
        <p:spPr>
          <a:xfrm>
            <a:off x="1261054" y="5012935"/>
            <a:ext cx="526257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ratio?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7E61011-FB8D-B416-A22D-412A8230F390}"/>
              </a:ext>
            </a:extLst>
          </p:cNvPr>
          <p:cNvSpPr txBox="1"/>
          <p:nvPr/>
        </p:nvSpPr>
        <p:spPr>
          <a:xfrm>
            <a:off x="1261054" y="6038637"/>
            <a:ext cx="526257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many moles?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F5375EC-96FB-7C5A-95C3-CF878E02D151}"/>
              </a:ext>
            </a:extLst>
          </p:cNvPr>
          <p:cNvSpPr txBox="1"/>
          <p:nvPr/>
        </p:nvSpPr>
        <p:spPr>
          <a:xfrm>
            <a:off x="1247879" y="6944069"/>
            <a:ext cx="526257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mass of that many moles?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D4FB5C14-E52F-CD0F-3E52-1E7A394459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7734" y="2892939"/>
            <a:ext cx="893542" cy="972969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3876640C-C64A-7FD9-1C25-DBCA254221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2652" y="2891707"/>
            <a:ext cx="893543" cy="97606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71B0EC1F-54F9-ED39-C159-711EA54FF1B5}"/>
                  </a:ext>
                </a:extLst>
              </p14:cNvPr>
              <p14:cNvContentPartPr/>
              <p14:nvPr/>
            </p14:nvContentPartPr>
            <p14:xfrm>
              <a:off x="5743211" y="3785586"/>
              <a:ext cx="45719" cy="45719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71B0EC1F-54F9-ED39-C159-711EA54FF1B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31575" y="-4260958"/>
                <a:ext cx="4023272" cy="161388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6EBD35D7-AC47-CBE5-85CC-1A050F4AEB52}"/>
                  </a:ext>
                </a:extLst>
              </p14:cNvPr>
              <p14:cNvContentPartPr/>
              <p14:nvPr/>
            </p14:nvContentPartPr>
            <p14:xfrm>
              <a:off x="5743211" y="3785586"/>
              <a:ext cx="45719" cy="45719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6EBD35D7-AC47-CBE5-85CC-1A050F4AEB5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31575" y="-4260958"/>
                <a:ext cx="4023272" cy="161388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14:cNvPr>
              <p14:cNvContentPartPr/>
              <p14:nvPr/>
            </p14:nvContentPartPr>
            <p14:xfrm>
              <a:off x="5743211" y="3785586"/>
              <a:ext cx="45719" cy="45719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3F694CF1-D0ED-8338-3DE4-4EF1A457AC1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31575" y="-4260958"/>
                <a:ext cx="4023272" cy="16138807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Box 1">
            <a:hlinkClick r:id="rId10"/>
            <a:extLst>
              <a:ext uri="{FF2B5EF4-FFF2-40B4-BE49-F238E27FC236}">
                <a16:creationId xmlns:a16="http://schemas.microsoft.com/office/drawing/2014/main" id="{05056651-1AD1-C095-B995-9AF0B055FD59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Reacting Mass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GCSE Chemistry: Reacting Mass Calculations">
            <a:hlinkClick r:id="" action="ppaction://media"/>
            <a:extLst>
              <a:ext uri="{FF2B5EF4-FFF2-40B4-BE49-F238E27FC236}">
                <a16:creationId xmlns:a16="http://schemas.microsoft.com/office/drawing/2014/main" id="{56798291-15F1-AEC6-62CA-D9C96BAFA86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4876" r="28358"/>
          <a:stretch/>
        </p:blipFill>
        <p:spPr>
          <a:xfrm>
            <a:off x="1119116" y="1059099"/>
            <a:ext cx="4735774" cy="75948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2903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3|9.6|17.5|11.3|2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3|9.6|17.5|11.3|22.6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576</TotalTime>
  <Words>61</Words>
  <Application>Microsoft Office PowerPoint</Application>
  <PresentationFormat>On-screen Show (4:3)</PresentationFormat>
  <Paragraphs>9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18</cp:revision>
  <dcterms:created xsi:type="dcterms:W3CDTF">2023-12-11T05:33:32Z</dcterms:created>
  <dcterms:modified xsi:type="dcterms:W3CDTF">2024-04-02T06:44:34Z</dcterms:modified>
</cp:coreProperties>
</file>