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7" r:id="rId4"/>
    <p:sldId id="259" r:id="rId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48" y="-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4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0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468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734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376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170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60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975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460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76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6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00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796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236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2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1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491A-1CF6-4122-8D67-1D497AA1A31E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8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CPurlDIRB_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CPurlDIRB_s?feature=oembed" TargetMode="Externa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teacherspayteachers.com/Product/Biology-Science-Coronary-Heart-Disease-CHD-Lesson-Activities-4304950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ks4-aqa-gcse-biology-science-coronary-heart-disease-chd-lesson-and-activities-1205055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watch?v=sYouTgU3BIg&amp;t=36s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587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Replacement Heart Valve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Question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084D59-1CC2-47B3-040A-D3EA5A4DB419}"/>
              </a:ext>
            </a:extLst>
          </p:cNvPr>
          <p:cNvSpPr txBox="1"/>
          <p:nvPr/>
        </p:nvSpPr>
        <p:spPr>
          <a:xfrm>
            <a:off x="356406" y="838330"/>
            <a:ext cx="3588222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en-GB" sz="1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The figure below shows the internal structure of the human heart.  One of the heart valves is labelled. Sometimes a valve in the heart can start to leak.</a:t>
            </a:r>
          </a:p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en-GB" sz="1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Explain why a person with a leaking heart valve has difficulty exercising.</a:t>
            </a:r>
          </a:p>
          <a:p>
            <a:pPr algn="l">
              <a:spcBef>
                <a:spcPts val="1200"/>
              </a:spcBef>
              <a:spcAft>
                <a:spcPts val="0"/>
              </a:spcAft>
            </a:pPr>
            <a:endParaRPr lang="en-GB" sz="1800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endParaRPr lang="en-GB" b="1" i="0" dirty="0">
              <a:solidFill>
                <a:srgbClr val="222222"/>
              </a:solidFill>
              <a:effectLst/>
              <a:highlight>
                <a:srgbClr val="FFFFFF"/>
              </a:highlight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11526A9-CE6D-F01A-47EC-33D37C908240}"/>
              </a:ext>
            </a:extLst>
          </p:cNvPr>
          <p:cNvSpPr txBox="1"/>
          <p:nvPr/>
        </p:nvSpPr>
        <p:spPr>
          <a:xfrm rot="16200000">
            <a:off x="-1621266" y="5637311"/>
            <a:ext cx="4489609" cy="5847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CC43EE-9B2B-A7E7-803D-C122E47048A9}"/>
              </a:ext>
            </a:extLst>
          </p:cNvPr>
          <p:cNvSpPr txBox="1"/>
          <p:nvPr/>
        </p:nvSpPr>
        <p:spPr>
          <a:xfrm>
            <a:off x="1064624" y="3684894"/>
            <a:ext cx="5459007" cy="1477328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 </a:t>
            </a:r>
            <a:r>
              <a:rPr lang="en-GB" b="1" dirty="0"/>
              <a:t>Key things to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How is it going to affect how blood is pumped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What are cells in the body going to have less 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What effect will this have on respiration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How could it affect oxygen debt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CAD2CD9-091B-B865-9BAD-B8B5C32F9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98" y="932170"/>
            <a:ext cx="2374995" cy="265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B3F0314-A02F-39AE-9566-91314FD27212}"/>
              </a:ext>
            </a:extLst>
          </p:cNvPr>
          <p:cNvSpPr txBox="1"/>
          <p:nvPr/>
        </p:nvSpPr>
        <p:spPr>
          <a:xfrm>
            <a:off x="915926" y="5312182"/>
            <a:ext cx="55856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4" name="TextBox 13">
            <a:hlinkClick r:id="rId4"/>
            <a:extLst>
              <a:ext uri="{FF2B5EF4-FFF2-40B4-BE49-F238E27FC236}">
                <a16:creationId xmlns:a16="http://schemas.microsoft.com/office/drawing/2014/main" id="{6B001A05-32E6-284E-5F0A-61C5D4469908}"/>
              </a:ext>
            </a:extLst>
          </p:cNvPr>
          <p:cNvSpPr txBox="1"/>
          <p:nvPr/>
        </p:nvSpPr>
        <p:spPr>
          <a:xfrm>
            <a:off x="356406" y="8324463"/>
            <a:ext cx="4897982" cy="4671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Link to video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5CBC3B71-ED63-2253-F542-7594721B8F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972" y="7314331"/>
            <a:ext cx="1139621" cy="14773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364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587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Replacement Heart Valve Question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nline Media 2" title="Replacement Heart Valve Question video">
            <a:hlinkClick r:id="" action="ppaction://media"/>
            <a:extLst>
              <a:ext uri="{FF2B5EF4-FFF2-40B4-BE49-F238E27FC236}">
                <a16:creationId xmlns:a16="http://schemas.microsoft.com/office/drawing/2014/main" id="{F1B2F34B-AF78-0EB0-FD7F-D86351A15B00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 rotWithShape="1">
          <a:blip r:embed="rId4"/>
          <a:srcRect l="22488" r="22388"/>
          <a:stretch/>
        </p:blipFill>
        <p:spPr>
          <a:xfrm>
            <a:off x="528851" y="906032"/>
            <a:ext cx="5800298" cy="78916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785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TES</a:t>
            </a:r>
          </a:p>
        </p:txBody>
      </p:sp>
      <p:sp>
        <p:nvSpPr>
          <p:cNvPr id="19" name="TextBox 18">
            <a:hlinkClick r:id="rId13"/>
            <a:extLst>
              <a:ext uri="{FF2B5EF4-FFF2-40B4-BE49-F238E27FC236}">
                <a16:creationId xmlns:a16="http://schemas.microsoft.com/office/drawing/2014/main" id="{A6B715A4-B4C1-D925-DB55-C751830CEEFE}"/>
              </a:ext>
            </a:extLst>
          </p:cNvPr>
          <p:cNvSpPr txBox="1"/>
          <p:nvPr/>
        </p:nvSpPr>
        <p:spPr>
          <a:xfrm>
            <a:off x="3459107" y="5361934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TPT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E11CC2-98D0-B0CA-371C-73C4A8BEBC4D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0547" t="51349" r="70209" b="27538"/>
          <a:stretch/>
        </p:blipFill>
        <p:spPr>
          <a:xfrm>
            <a:off x="549037" y="4896150"/>
            <a:ext cx="2361633" cy="145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4.3|16.8|2.2|17.3|1.6|37.5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4.3|16.8|2.2|17.3|1.6|37.5|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2697</TotalTime>
  <Words>137</Words>
  <Application>Microsoft Office PowerPoint</Application>
  <PresentationFormat>On-screen Show (4:3)</PresentationFormat>
  <Paragraphs>18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Calibri Light</vt:lpstr>
      <vt:lpstr>Comic Sans MS</vt:lpstr>
      <vt:lpstr>1_Office Theme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Mr D Chalk</cp:lastModifiedBy>
  <cp:revision>29</cp:revision>
  <dcterms:created xsi:type="dcterms:W3CDTF">2024-01-19T05:37:07Z</dcterms:created>
  <dcterms:modified xsi:type="dcterms:W3CDTF">2024-05-03T04:26:16Z</dcterms:modified>
</cp:coreProperties>
</file>