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1404" y="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533508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2079199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1776753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1611748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729931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7066C09-A7B8-4176-8B8A-BFB31A540D99}"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2632538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7066C09-A7B8-4176-8B8A-BFB31A540D99}" type="datetimeFigureOut">
              <a:rPr lang="en-GB" smtClean="0"/>
              <a:t>09/06/2024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1159182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7066C09-A7B8-4176-8B8A-BFB31A540D99}" type="datetimeFigureOut">
              <a:rPr lang="en-GB" smtClean="0"/>
              <a:t>09/06/2024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3883378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066C09-A7B8-4176-8B8A-BFB31A540D99}" type="datetimeFigureOut">
              <a:rPr lang="en-GB" smtClean="0"/>
              <a:t>09/06/2024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3207617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066C09-A7B8-4176-8B8A-BFB31A540D99}"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858478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066C09-A7B8-4176-8B8A-BFB31A540D99}"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3682182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7066C09-A7B8-4176-8B8A-BFB31A540D99}" type="datetimeFigureOut">
              <a:rPr lang="en-GB" smtClean="0"/>
              <a:t>09/06/2024</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602E262-62F7-4012-9172-91D4DE8ED01F}" type="slidenum">
              <a:rPr lang="en-GB" smtClean="0"/>
              <a:t>‹#›</a:t>
            </a:fld>
            <a:endParaRPr lang="en-GB"/>
          </a:p>
        </p:txBody>
      </p:sp>
    </p:spTree>
    <p:extLst>
      <p:ext uri="{BB962C8B-B14F-4D97-AF65-F5344CB8AC3E}">
        <p14:creationId xmlns:p14="http://schemas.microsoft.com/office/powerpoint/2010/main" val="37931606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FF3A109-85EB-A947-C6DA-3BCB81A75A43}"/>
              </a:ext>
            </a:extLst>
          </p:cNvPr>
          <p:cNvSpPr/>
          <p:nvPr/>
        </p:nvSpPr>
        <p:spPr>
          <a:xfrm>
            <a:off x="233680" y="223520"/>
            <a:ext cx="8727440" cy="6543040"/>
          </a:xfrm>
          <a:prstGeom prst="rect">
            <a:avLst/>
          </a:prstGeom>
          <a:solidFill>
            <a:schemeClr val="bg1"/>
          </a:solidFill>
          <a:ln w="7620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CDCA4DEF-50E7-6913-3479-A4B0EDFB4332}"/>
              </a:ext>
            </a:extLst>
          </p:cNvPr>
          <p:cNvSpPr/>
          <p:nvPr/>
        </p:nvSpPr>
        <p:spPr>
          <a:xfrm>
            <a:off x="0" y="0"/>
            <a:ext cx="538480" cy="80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C0E20611-5B6F-0595-9389-7865FD4E2E85}"/>
              </a:ext>
            </a:extLst>
          </p:cNvPr>
          <p:cNvSpPr txBox="1"/>
          <p:nvPr/>
        </p:nvSpPr>
        <p:spPr>
          <a:xfrm>
            <a:off x="348618" y="1010092"/>
            <a:ext cx="4639942" cy="5657061"/>
          </a:xfrm>
          <a:prstGeom prst="rect">
            <a:avLst/>
          </a:prstGeom>
          <a:noFill/>
          <a:ln w="57150">
            <a:solidFill>
              <a:srgbClr val="92D050"/>
            </a:solidFill>
          </a:ln>
        </p:spPr>
        <p:txBody>
          <a:bodyPr wrap="square" rtlCol="0">
            <a:spAutoFit/>
          </a:bodyPr>
          <a:lstStyle/>
          <a:p>
            <a:pPr algn="just">
              <a:lnSpc>
                <a:spcPct val="115000"/>
              </a:lnSpc>
              <a:spcAft>
                <a:spcPts val="800"/>
              </a:spcAft>
            </a:pPr>
            <a:r>
              <a:rPr lang="en-GB" sz="1100" kern="100" dirty="0">
                <a:effectLst/>
                <a:ea typeface="Cambria" panose="02040503050406030204" pitchFamily="18" charset="0"/>
                <a:cs typeface="Times New Roman" panose="02020603050405020304" pitchFamily="18" charset="0"/>
              </a:rPr>
              <a:t>Rocks are fascinating objects that have been around since the beginning of time and have played an important role in the formation of our planet. From providing the building blocks of life to shaping the landscapes around us, rocks are an essential part of our lives. </a:t>
            </a:r>
          </a:p>
          <a:p>
            <a:pPr algn="just">
              <a:lnSpc>
                <a:spcPct val="115000"/>
              </a:lnSpc>
              <a:spcAft>
                <a:spcPts val="800"/>
              </a:spcAft>
            </a:pPr>
            <a:r>
              <a:rPr lang="en-GB" sz="1100" b="1" kern="100" dirty="0">
                <a:effectLst/>
                <a:ea typeface="Cambria" panose="02040503050406030204" pitchFamily="18" charset="0"/>
                <a:cs typeface="Times New Roman" panose="02020603050405020304" pitchFamily="18" charset="0"/>
              </a:rPr>
              <a:t>1. There are three different types of rock</a:t>
            </a:r>
            <a:r>
              <a:rPr lang="en-GB" sz="1100" kern="100" dirty="0">
                <a:effectLst/>
                <a:ea typeface="Cambria" panose="02040503050406030204" pitchFamily="18" charset="0"/>
                <a:cs typeface="Times New Roman" panose="02020603050405020304" pitchFamily="18" charset="0"/>
              </a:rPr>
              <a:t>:  There isn’t only one type of rock you know!  There are three different types.  They are Igneous, Sedimentary and Metamorphic.</a:t>
            </a:r>
          </a:p>
          <a:p>
            <a:pPr algn="just">
              <a:lnSpc>
                <a:spcPct val="115000"/>
              </a:lnSpc>
              <a:spcAft>
                <a:spcPts val="800"/>
              </a:spcAft>
            </a:pPr>
            <a:r>
              <a:rPr lang="en-GB" sz="1100" b="1" kern="100" dirty="0">
                <a:effectLst/>
                <a:ea typeface="Cambria" panose="02040503050406030204" pitchFamily="18" charset="0"/>
                <a:cs typeface="Times New Roman" panose="02020603050405020304" pitchFamily="18" charset="0"/>
              </a:rPr>
              <a:t>2. Rocks are made of minerals:  </a:t>
            </a:r>
            <a:r>
              <a:rPr lang="en-GB" sz="1100" kern="100" dirty="0">
                <a:effectLst/>
                <a:ea typeface="Cambria" panose="02040503050406030204" pitchFamily="18" charset="0"/>
                <a:cs typeface="Times New Roman" panose="02020603050405020304" pitchFamily="18" charset="0"/>
              </a:rPr>
              <a:t>Each rock has varying minerals which is why there are so many different ones.  Some of the most well known minerals are calcite, quartz, olivine and mica.  Minerals are made naturally in the Earth and are made from chemicals.</a:t>
            </a:r>
          </a:p>
          <a:p>
            <a:pPr algn="just">
              <a:lnSpc>
                <a:spcPct val="115000"/>
              </a:lnSpc>
              <a:spcAft>
                <a:spcPts val="800"/>
              </a:spcAft>
            </a:pPr>
            <a:r>
              <a:rPr lang="en-GB" sz="1100" b="1" kern="100" dirty="0">
                <a:effectLst/>
                <a:ea typeface="Cambria" panose="02040503050406030204" pitchFamily="18" charset="0"/>
                <a:cs typeface="Times New Roman" panose="02020603050405020304" pitchFamily="18" charset="0"/>
              </a:rPr>
              <a:t>3. Igneous rock comes from molten magma: </a:t>
            </a:r>
            <a:r>
              <a:rPr lang="en-GB" sz="1100" kern="100" dirty="0">
                <a:effectLst/>
                <a:ea typeface="Cambria" panose="02040503050406030204" pitchFamily="18" charset="0"/>
                <a:cs typeface="Times New Roman" panose="02020603050405020304" pitchFamily="18" charset="0"/>
              </a:rPr>
              <a:t>Molten magma is the very hot stuff you find in volcanos!  The magma turns to rock when it cools.  There are two different types of igneous rock, depending on if the magma has cooled on the Earth’s surface or beneath.  It is plutonic rock if it has cooled beneath and volcanic rock if it has cooled above.  Slate and pumice are types of igneous rock!</a:t>
            </a:r>
          </a:p>
          <a:p>
            <a:pPr algn="just">
              <a:lnSpc>
                <a:spcPct val="115000"/>
              </a:lnSpc>
              <a:spcAft>
                <a:spcPts val="800"/>
              </a:spcAft>
            </a:pPr>
            <a:r>
              <a:rPr lang="en-GB" sz="1100" b="1" kern="100" dirty="0">
                <a:effectLst/>
                <a:ea typeface="Cambria" panose="02040503050406030204" pitchFamily="18" charset="0"/>
                <a:cs typeface="Times New Roman" panose="02020603050405020304" pitchFamily="18" charset="0"/>
              </a:rPr>
              <a:t>4. Sedimentary rock is very common:  </a:t>
            </a:r>
            <a:r>
              <a:rPr lang="en-GB" sz="1100" kern="100" dirty="0">
                <a:effectLst/>
                <a:ea typeface="Cambria" panose="02040503050406030204" pitchFamily="18" charset="0"/>
                <a:cs typeface="Times New Roman" panose="02020603050405020304" pitchFamily="18" charset="0"/>
              </a:rPr>
              <a:t>It is formed of layers from things such as sand, mud and small stones.  Over the years, the bottom layers are compacted with new layers joining on top.  Types of sedimentary rock are chalk, sandstone, shale and limestone.</a:t>
            </a:r>
          </a:p>
          <a:p>
            <a:pPr algn="just">
              <a:lnSpc>
                <a:spcPct val="115000"/>
              </a:lnSpc>
              <a:spcAft>
                <a:spcPts val="800"/>
              </a:spcAft>
            </a:pPr>
            <a:r>
              <a:rPr lang="en-GB" sz="1100" b="1" kern="100" dirty="0">
                <a:effectLst/>
                <a:ea typeface="Cambria" panose="02040503050406030204" pitchFamily="18" charset="0"/>
                <a:cs typeface="Times New Roman" panose="02020603050405020304" pitchFamily="18" charset="0"/>
              </a:rPr>
              <a:t>5. Metamorphic rock has been put under a lot of pressure and heat</a:t>
            </a:r>
            <a:r>
              <a:rPr lang="en-GB" sz="1100" kern="100" dirty="0">
                <a:effectLst/>
                <a:ea typeface="Cambria" panose="02040503050406030204" pitchFamily="18" charset="0"/>
                <a:cs typeface="Times New Roman" panose="02020603050405020304" pitchFamily="18" charset="0"/>
              </a:rPr>
              <a:t>:  Metamorphic rock are from rocks that have been put under a lot of pressure and heat.  The pressure and heat can be made by the Earth’s movements. After all, it is moving all the time!  Two examples of metamorphic rock are slate and marble.</a:t>
            </a:r>
          </a:p>
        </p:txBody>
      </p:sp>
      <p:pic>
        <p:nvPicPr>
          <p:cNvPr id="4" name="Picture 3">
            <a:extLst>
              <a:ext uri="{FF2B5EF4-FFF2-40B4-BE49-F238E27FC236}">
                <a16:creationId xmlns:a16="http://schemas.microsoft.com/office/drawing/2014/main" id="{A1FBCA3A-6EDE-8B0A-3C71-5306202C1BAE}"/>
              </a:ext>
            </a:extLst>
          </p:cNvPr>
          <p:cNvPicPr>
            <a:picLocks noChangeAspect="1"/>
          </p:cNvPicPr>
          <p:nvPr/>
        </p:nvPicPr>
        <p:blipFill>
          <a:blip r:embed="rId2"/>
          <a:stretch>
            <a:fillRect/>
          </a:stretch>
        </p:blipFill>
        <p:spPr>
          <a:xfrm>
            <a:off x="1" y="0"/>
            <a:ext cx="2798654" cy="1003773"/>
          </a:xfrm>
          <a:prstGeom prst="rect">
            <a:avLst/>
          </a:prstGeom>
        </p:spPr>
      </p:pic>
      <p:sp>
        <p:nvSpPr>
          <p:cNvPr id="8" name="Title 1">
            <a:extLst>
              <a:ext uri="{FF2B5EF4-FFF2-40B4-BE49-F238E27FC236}">
                <a16:creationId xmlns:a16="http://schemas.microsoft.com/office/drawing/2014/main" id="{8762F759-8E5F-E31D-7290-F33E0CA97E50}"/>
              </a:ext>
            </a:extLst>
          </p:cNvPr>
          <p:cNvSpPr>
            <a:spLocks noGrp="1"/>
          </p:cNvSpPr>
          <p:nvPr>
            <p:ph type="ctrTitle"/>
          </p:nvPr>
        </p:nvSpPr>
        <p:spPr>
          <a:xfrm>
            <a:off x="2641600" y="0"/>
            <a:ext cx="6319520" cy="1003773"/>
          </a:xfrm>
        </p:spPr>
        <p:txBody>
          <a:bodyPr>
            <a:normAutofit/>
          </a:bodyPr>
          <a:lstStyle/>
          <a:p>
            <a:r>
              <a:rPr lang="en-GB" sz="4000" b="1">
                <a:solidFill>
                  <a:srgbClr val="00B050"/>
                </a:solidFill>
                <a:latin typeface="Comic Sans MS" pitchFamily="66" charset="0"/>
              </a:rPr>
              <a:t>Rocks </a:t>
            </a:r>
            <a:r>
              <a:rPr lang="en-GB" sz="4000" b="1" dirty="0">
                <a:solidFill>
                  <a:srgbClr val="00B050"/>
                </a:solidFill>
                <a:latin typeface="Comic Sans MS" pitchFamily="66" charset="0"/>
              </a:rPr>
              <a:t>Article </a:t>
            </a:r>
          </a:p>
        </p:txBody>
      </p:sp>
      <p:sp>
        <p:nvSpPr>
          <p:cNvPr id="10" name="TextBox 9">
            <a:extLst>
              <a:ext uri="{FF2B5EF4-FFF2-40B4-BE49-F238E27FC236}">
                <a16:creationId xmlns:a16="http://schemas.microsoft.com/office/drawing/2014/main" id="{65A5B06B-4200-C81D-C581-6FB98481999A}"/>
              </a:ext>
            </a:extLst>
          </p:cNvPr>
          <p:cNvSpPr txBox="1"/>
          <p:nvPr/>
        </p:nvSpPr>
        <p:spPr>
          <a:xfrm>
            <a:off x="5091749" y="4957191"/>
            <a:ext cx="3796662" cy="1554015"/>
          </a:xfrm>
          <a:prstGeom prst="rect">
            <a:avLst/>
          </a:prstGeom>
          <a:noFill/>
        </p:spPr>
        <p:txBody>
          <a:bodyPr wrap="square">
            <a:spAutoFit/>
          </a:bodyPr>
          <a:lstStyle/>
          <a:p>
            <a:pPr algn="just">
              <a:lnSpc>
                <a:spcPct val="115000"/>
              </a:lnSpc>
              <a:spcAft>
                <a:spcPts val="800"/>
              </a:spcAf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Questions</a:t>
            </a:r>
          </a:p>
          <a:p>
            <a:pPr algn="just">
              <a:lnSpc>
                <a:spcPct val="115000"/>
              </a:lnSpc>
              <a:spcAft>
                <a:spcPts val="800"/>
              </a:spcAf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1.	What is an example of a metamorphic rock?</a:t>
            </a:r>
          </a:p>
          <a:p>
            <a:pPr algn="just">
              <a:lnSpc>
                <a:spcPct val="115000"/>
              </a:lnSpc>
              <a:spcAft>
                <a:spcPts val="800"/>
              </a:spcAf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2.	What are sedentary rocks formed from?</a:t>
            </a:r>
          </a:p>
          <a:p>
            <a:pPr algn="just">
              <a:lnSpc>
                <a:spcPct val="115000"/>
              </a:lnSpc>
              <a:spcAft>
                <a:spcPts val="800"/>
              </a:spcAf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3.	Where do we find magma?</a:t>
            </a:r>
          </a:p>
          <a:p>
            <a:pPr algn="just">
              <a:lnSpc>
                <a:spcPct val="115000"/>
              </a:lnSpc>
              <a:spcAft>
                <a:spcPts val="800"/>
              </a:spcAf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4.	What are minerals?</a:t>
            </a:r>
          </a:p>
        </p:txBody>
      </p:sp>
      <p:pic>
        <p:nvPicPr>
          <p:cNvPr id="1028" name="Picture 4" descr="The Rock Cycle Vector İllustration Stock Illustration - Download Image Now  - Rock - Object, Cycle - Vehicle, Cycle - Concept - iStock">
            <a:extLst>
              <a:ext uri="{FF2B5EF4-FFF2-40B4-BE49-F238E27FC236}">
                <a16:creationId xmlns:a16="http://schemas.microsoft.com/office/drawing/2014/main" id="{6123796C-DBA3-55A0-6410-EFAD6AE514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92708" y="1003772"/>
            <a:ext cx="3775408" cy="37815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860042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29</TotalTime>
  <Words>373</Words>
  <Application>Microsoft Office PowerPoint</Application>
  <PresentationFormat>On-screen Show (4:3)</PresentationFormat>
  <Paragraphs>12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Aptos Display</vt:lpstr>
      <vt:lpstr>Arial</vt:lpstr>
      <vt:lpstr>Cambria</vt:lpstr>
      <vt:lpstr>Comic Sans MS</vt:lpstr>
      <vt:lpstr>Office Theme</vt:lpstr>
      <vt:lpstr>Rocks Article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Y7 Skeleton Article</dc:title>
  <dc:creator>Mr D Chalk</dc:creator>
  <cp:lastModifiedBy>Mr D Chalk</cp:lastModifiedBy>
  <cp:revision>4</cp:revision>
  <dcterms:created xsi:type="dcterms:W3CDTF">2024-03-07T17:21:52Z</dcterms:created>
  <dcterms:modified xsi:type="dcterms:W3CDTF">2024-06-09T12:02:17Z</dcterms:modified>
</cp:coreProperties>
</file>