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c7DNTMkPw50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53987AC-3B6C-A24B-4057-A94C9184B10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1841" t="37193" r="15224" b="39651"/>
          <a:stretch/>
        </p:blipFill>
        <p:spPr>
          <a:xfrm>
            <a:off x="5049672" y="7404897"/>
            <a:ext cx="1603839" cy="161498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SHC Calculation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800510"/>
            <a:ext cx="6339612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A ‘can-chiller’ is used to make a can of drink colder. The initial temperature of the liquid in the can was 25.0 °C.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sz="1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The can-chiller decreased the temperature of the liquid to 20.0 °C.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The amount of energy transferred from the liquid was 6930 J.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The mass of liquid in the can was 0.330 kg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Calculate the specific heat capacity of the liquid.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 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1526A9-CE6D-F01A-47EC-33D37C908240}"/>
              </a:ext>
            </a:extLst>
          </p:cNvPr>
          <p:cNvSpPr txBox="1"/>
          <p:nvPr/>
        </p:nvSpPr>
        <p:spPr>
          <a:xfrm>
            <a:off x="341693" y="3941809"/>
            <a:ext cx="6149522" cy="46166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B92D795-BB81-12DA-1144-B8366413BC4C}"/>
              </a:ext>
            </a:extLst>
          </p:cNvPr>
          <p:cNvSpPr txBox="1"/>
          <p:nvPr/>
        </p:nvSpPr>
        <p:spPr>
          <a:xfrm>
            <a:off x="391357" y="4509556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Calculate the temperature change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C6AFC34-6CDE-3878-BB4B-7FF00FF0F268}"/>
              </a:ext>
            </a:extLst>
          </p:cNvPr>
          <p:cNvSpPr txBox="1"/>
          <p:nvPr/>
        </p:nvSpPr>
        <p:spPr>
          <a:xfrm>
            <a:off x="399247" y="5674776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Rearrange the equation to give SHC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6543100-7801-25D5-19E5-92C47D88388D}"/>
              </a:ext>
            </a:extLst>
          </p:cNvPr>
          <p:cNvSpPr txBox="1"/>
          <p:nvPr/>
        </p:nvSpPr>
        <p:spPr>
          <a:xfrm>
            <a:off x="411793" y="6785950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Substitute in the values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920C44-ED6E-F606-8122-3C54BEEED34D}"/>
              </a:ext>
            </a:extLst>
          </p:cNvPr>
          <p:cNvSpPr txBox="1"/>
          <p:nvPr/>
        </p:nvSpPr>
        <p:spPr>
          <a:xfrm>
            <a:off x="374465" y="7854666"/>
            <a:ext cx="4675208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>
                <a:solidFill>
                  <a:prstClr val="black"/>
                </a:solidFill>
              </a:rPr>
              <a:t>Calculate the SHC</a:t>
            </a:r>
            <a:endParaRPr lang="en-GB" sz="2400" b="1" dirty="0">
              <a:solidFill>
                <a:prstClr val="black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DE3492-01FE-73AF-CC8A-AF7C35507763}"/>
              </a:ext>
            </a:extLst>
          </p:cNvPr>
          <p:cNvSpPr txBox="1"/>
          <p:nvPr/>
        </p:nvSpPr>
        <p:spPr>
          <a:xfrm>
            <a:off x="354238" y="3337308"/>
            <a:ext cx="6149523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GB" sz="2800" b="1" dirty="0"/>
              <a:t>Energy = mass × SHC × temp change</a:t>
            </a:r>
            <a:endParaRPr lang="en-GB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124"/>
    </mc:Choice>
    <mc:Fallback xmlns="">
      <p:transition spd="slow" advTm="14212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SHC Calculation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SHC calculation teacher version">
            <a:hlinkClick r:id="" action="ppaction://media"/>
            <a:extLst>
              <a:ext uri="{FF2B5EF4-FFF2-40B4-BE49-F238E27FC236}">
                <a16:creationId xmlns:a16="http://schemas.microsoft.com/office/drawing/2014/main" id="{413D0E42-37ED-1C72-7E52-701F44E6DC61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3084" r="22587"/>
          <a:stretch/>
        </p:blipFill>
        <p:spPr>
          <a:xfrm>
            <a:off x="610737" y="1016492"/>
            <a:ext cx="5636525" cy="778119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17862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124"/>
    </mc:Choice>
    <mc:Fallback xmlns="">
      <p:transition spd="slow" advTm="1421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2272</TotalTime>
  <Words>103</Words>
  <Application>Microsoft Office PowerPoint</Application>
  <PresentationFormat>On-screen Show (4:3)</PresentationFormat>
  <Paragraphs>15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34</cp:revision>
  <dcterms:created xsi:type="dcterms:W3CDTF">2024-01-19T05:37:07Z</dcterms:created>
  <dcterms:modified xsi:type="dcterms:W3CDTF">2024-05-18T05:50:00Z</dcterms:modified>
</cp:coreProperties>
</file>