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7" d="100"/>
          <a:sy n="47" d="100"/>
        </p:scale>
        <p:origin x="151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22/04/2024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22/04/2024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22/04/2024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22/04/2024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22/04/2024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22/04/2024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22/04/2024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22/04/2024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22/04/2024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22/04/2024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22/04/2024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22/04/2024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SHC Calculation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13899" y="800510"/>
            <a:ext cx="6339612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  <a:spcAft>
                <a:spcPts val="0"/>
              </a:spcAft>
            </a:pPr>
            <a:r>
              <a:rPr lang="en-GB" sz="1800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</a:rPr>
              <a:t>A ‘can-chiller’ is used to make a can of drink colder. The initial temperature of the liquid in the can was 25.0 °C.</a:t>
            </a:r>
          </a:p>
          <a:p>
            <a:pPr algn="just">
              <a:spcBef>
                <a:spcPts val="1200"/>
              </a:spcBef>
              <a:spcAft>
                <a:spcPts val="0"/>
              </a:spcAft>
            </a:pPr>
            <a:endParaRPr lang="en-GB" sz="100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800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</a:rPr>
              <a:t>The can-chiller decreased the temperature of the liquid to 20.0 °C.</a:t>
            </a: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800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</a:rPr>
              <a:t>The amount of energy transferred from the liquid was 6930 J.</a:t>
            </a: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800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</a:rPr>
              <a:t>The mass of liquid in the can was 0.330 kg</a:t>
            </a:r>
          </a:p>
          <a:p>
            <a:pPr algn="just">
              <a:spcBef>
                <a:spcPts val="1200"/>
              </a:spcBef>
              <a:spcAft>
                <a:spcPts val="0"/>
              </a:spcAft>
            </a:pPr>
            <a:r>
              <a:rPr lang="en-GB" sz="1800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</a:rPr>
              <a:t>Calculate the specific heat capacity of the liquid.</a:t>
            </a:r>
          </a:p>
          <a:p>
            <a:pPr algn="just">
              <a:spcBef>
                <a:spcPts val="1200"/>
              </a:spcBef>
              <a:spcAft>
                <a:spcPts val="0"/>
              </a:spcAft>
            </a:pPr>
            <a:r>
              <a:rPr lang="en-GB" sz="1800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</a:rPr>
              <a:t>  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311526A9-CE6D-F01A-47EC-33D37C908240}"/>
              </a:ext>
            </a:extLst>
          </p:cNvPr>
          <p:cNvSpPr txBox="1"/>
          <p:nvPr/>
        </p:nvSpPr>
        <p:spPr>
          <a:xfrm>
            <a:off x="341693" y="3764385"/>
            <a:ext cx="6149522" cy="46166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2B92D795-BB81-12DA-1144-B8366413BC4C}"/>
              </a:ext>
            </a:extLst>
          </p:cNvPr>
          <p:cNvSpPr txBox="1"/>
          <p:nvPr/>
        </p:nvSpPr>
        <p:spPr>
          <a:xfrm>
            <a:off x="333801" y="4329281"/>
            <a:ext cx="6149524" cy="461665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r>
              <a:rPr lang="en-GB" sz="2400" b="1" dirty="0">
                <a:solidFill>
                  <a:prstClr val="black"/>
                </a:solidFill>
              </a:rPr>
              <a:t>Calculate the temperature change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CC6AFC34-6CDE-3878-BB4B-7FF00FF0F268}"/>
              </a:ext>
            </a:extLst>
          </p:cNvPr>
          <p:cNvSpPr txBox="1"/>
          <p:nvPr/>
        </p:nvSpPr>
        <p:spPr>
          <a:xfrm>
            <a:off x="399247" y="5493217"/>
            <a:ext cx="6149524" cy="461665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r>
              <a:rPr lang="en-GB" sz="2400" b="1" dirty="0">
                <a:solidFill>
                  <a:prstClr val="black"/>
                </a:solidFill>
              </a:rPr>
              <a:t>Rearrange the equation to give SHC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D6543100-7801-25D5-19E5-92C47D88388D}"/>
              </a:ext>
            </a:extLst>
          </p:cNvPr>
          <p:cNvSpPr txBox="1"/>
          <p:nvPr/>
        </p:nvSpPr>
        <p:spPr>
          <a:xfrm>
            <a:off x="411793" y="6657153"/>
            <a:ext cx="6149524" cy="461665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r>
              <a:rPr lang="en-GB" sz="2400" b="1" dirty="0">
                <a:solidFill>
                  <a:prstClr val="black"/>
                </a:solidFill>
              </a:rPr>
              <a:t>Substitute in the values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2920C44-ED6E-F606-8122-3C54BEEED34D}"/>
              </a:ext>
            </a:extLst>
          </p:cNvPr>
          <p:cNvSpPr txBox="1"/>
          <p:nvPr/>
        </p:nvSpPr>
        <p:spPr>
          <a:xfrm>
            <a:off x="374464" y="7821089"/>
            <a:ext cx="6166417" cy="461665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r>
              <a:rPr lang="en-GB" sz="2400" b="1" dirty="0">
                <a:solidFill>
                  <a:prstClr val="black"/>
                </a:solidFill>
              </a:rPr>
              <a:t>Calculate the SHC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4DE3492-01FE-73AF-CC8A-AF7C35507763}"/>
              </a:ext>
            </a:extLst>
          </p:cNvPr>
          <p:cNvSpPr txBox="1"/>
          <p:nvPr/>
        </p:nvSpPr>
        <p:spPr>
          <a:xfrm>
            <a:off x="354238" y="3159884"/>
            <a:ext cx="6149523" cy="52322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GB" sz="2800" b="1" dirty="0"/>
              <a:t>Energy = mass × SHC × temp change</a:t>
            </a:r>
            <a:endParaRPr lang="en-GB" sz="28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E40BE94-7A46-103D-A5E2-CDFF0480C4AF}"/>
              </a:ext>
            </a:extLst>
          </p:cNvPr>
          <p:cNvSpPr txBox="1"/>
          <p:nvPr/>
        </p:nvSpPr>
        <p:spPr>
          <a:xfrm>
            <a:off x="399247" y="4911249"/>
            <a:ext cx="6091968" cy="461665"/>
          </a:xfrm>
          <a:prstGeom prst="rect">
            <a:avLst/>
          </a:prstGeom>
          <a:noFill/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/>
              <a:t>25-20 = 5°C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9527D02-5765-ADC4-1B2A-156404B210D2}"/>
              </a:ext>
            </a:extLst>
          </p:cNvPr>
          <p:cNvSpPr txBox="1"/>
          <p:nvPr/>
        </p:nvSpPr>
        <p:spPr>
          <a:xfrm>
            <a:off x="391357" y="6075185"/>
            <a:ext cx="6091968" cy="461665"/>
          </a:xfrm>
          <a:prstGeom prst="rect">
            <a:avLst/>
          </a:prstGeom>
          <a:noFill/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/>
              <a:t>Energy / mass x temp change = SHC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ABE3AD5-24BA-9FA0-05FC-810EEC1BFB1D}"/>
              </a:ext>
            </a:extLst>
          </p:cNvPr>
          <p:cNvSpPr txBox="1"/>
          <p:nvPr/>
        </p:nvSpPr>
        <p:spPr>
          <a:xfrm>
            <a:off x="411793" y="7239121"/>
            <a:ext cx="6091968" cy="461665"/>
          </a:xfrm>
          <a:prstGeom prst="rect">
            <a:avLst/>
          </a:prstGeom>
          <a:noFill/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/>
              <a:t>6930/ 0.33 x 5 = SHC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0716905-C9B6-4891-648E-1D9C02F74AFA}"/>
              </a:ext>
            </a:extLst>
          </p:cNvPr>
          <p:cNvSpPr txBox="1"/>
          <p:nvPr/>
        </p:nvSpPr>
        <p:spPr>
          <a:xfrm>
            <a:off x="399247" y="8403060"/>
            <a:ext cx="6091968" cy="461665"/>
          </a:xfrm>
          <a:prstGeom prst="rect">
            <a:avLst/>
          </a:prstGeom>
          <a:noFill/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/>
              <a:t>SHC = 4200 </a:t>
            </a:r>
            <a:r>
              <a:rPr lang="en-GB" sz="24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J / </a:t>
            </a:r>
            <a:r>
              <a:rPr lang="en-GB" sz="2400" b="0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kg°C</a:t>
            </a:r>
            <a:endParaRPr lang="en-GB" sz="2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2124"/>
    </mc:Choice>
    <mc:Fallback xmlns="">
      <p:transition spd="slow" advTm="14212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  <p:bldP spid="56" grpId="0" animBg="1"/>
      <p:bldP spid="57" grpId="0" animBg="1"/>
      <p:bldP spid="8" grpId="0" animBg="1"/>
      <p:bldP spid="3" grpId="0" animBg="1"/>
      <p:bldP spid="7" grpId="0" animBg="1"/>
      <p:bldP spid="9" grpId="0" animBg="1"/>
      <p:bldP spid="10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2|4.3|16.8|2.2|17.3|1.6|37.5|1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2272</TotalTime>
  <Words>129</Words>
  <Application>Microsoft Office PowerPoint</Application>
  <PresentationFormat>On-screen Show (4:3)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Mr D Chalk</cp:lastModifiedBy>
  <cp:revision>33</cp:revision>
  <dcterms:created xsi:type="dcterms:W3CDTF">2024-01-19T05:37:07Z</dcterms:created>
  <dcterms:modified xsi:type="dcterms:W3CDTF">2024-04-22T20:28:28Z</dcterms:modified>
</cp:coreProperties>
</file>