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9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SHC / Specific Latent Heat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00510"/>
            <a:ext cx="633961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An ice cube has a temperature of −15.0 °C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total thermal energy needed to raise the temperature of this ice cube to 0.0 °C and completely melt the ice cube is 5848 J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specific heat capacity of ice = 2100 J/kg °C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specific latent heat of fusion of ice = 334 000 J/kg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mass of the ice cube.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-6673256" y="3920043"/>
            <a:ext cx="6149522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291192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SHC equation to give mass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4" y="7745482"/>
            <a:ext cx="6166417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height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341691" y="4827672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Energy / SHC x temp change = mass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357570" y="6182215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5848 / 2100 x 15 = 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341692" y="7224393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1470 / 60 x 9.8 = height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341692" y="8266571"/>
            <a:ext cx="618331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Height = 2.5m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41692" y="3009644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Energy = mass × SHC × temp change</a:t>
            </a:r>
            <a:endParaRPr lang="en-GB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95D77A-F2E7-6F3B-62C4-082B91B1FD96}"/>
              </a:ext>
            </a:extLst>
          </p:cNvPr>
          <p:cNvSpPr txBox="1"/>
          <p:nvPr/>
        </p:nvSpPr>
        <p:spPr>
          <a:xfrm>
            <a:off x="341691" y="3627656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Energy for change of state = mass × SLH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2221</TotalTime>
  <Words>135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27</cp:revision>
  <dcterms:created xsi:type="dcterms:W3CDTF">2024-01-19T05:37:07Z</dcterms:created>
  <dcterms:modified xsi:type="dcterms:W3CDTF">2024-04-21T06:53:36Z</dcterms:modified>
</cp:coreProperties>
</file>