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2WB_RPE0sgo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529B4D-E156-76FB-D7FD-0EC972A59B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41" t="36910" r="14826" b="39651"/>
          <a:stretch/>
        </p:blipFill>
        <p:spPr>
          <a:xfrm>
            <a:off x="5049672" y="7399356"/>
            <a:ext cx="1603839" cy="158592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SHC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00510"/>
            <a:ext cx="63396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coffee machine heats water from 20 °C to 90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power output of the coffee machine is 2.53 kW.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specific heat capacity of water is 4200 J/kg °C.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Calculate the mass of water that the coffee machine can heat in 14 seconds.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3941809"/>
            <a:ext cx="6149522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50955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power equation to give energy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7477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411793" y="6785950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SHC equation to give mass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5" y="7854666"/>
            <a:ext cx="4675208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41692" y="2736684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Power = Energy transferred / time</a:t>
            </a:r>
            <a:endParaRPr lang="en-GB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DE3492-01FE-73AF-CC8A-AF7C35507763}"/>
              </a:ext>
            </a:extLst>
          </p:cNvPr>
          <p:cNvSpPr txBox="1"/>
          <p:nvPr/>
        </p:nvSpPr>
        <p:spPr>
          <a:xfrm>
            <a:off x="354238" y="3337308"/>
            <a:ext cx="6149523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Energy = mass × SHC × temp change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SHC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SHC power calculation">
            <a:hlinkClick r:id="" action="ppaction://media"/>
            <a:extLst>
              <a:ext uri="{FF2B5EF4-FFF2-40B4-BE49-F238E27FC236}">
                <a16:creationId xmlns:a16="http://schemas.microsoft.com/office/drawing/2014/main" id="{51243516-D08F-3287-05A3-A0BF4B9A430B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388"/>
          <a:stretch/>
        </p:blipFill>
        <p:spPr>
          <a:xfrm>
            <a:off x="574616" y="945523"/>
            <a:ext cx="5708768" cy="78521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838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2245</TotalTime>
  <Words>95</Words>
  <Application>Microsoft Office PowerPoint</Application>
  <PresentationFormat>On-screen Show (4:3)</PresentationFormat>
  <Paragraphs>13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31</cp:revision>
  <dcterms:created xsi:type="dcterms:W3CDTF">2024-01-19T05:37:07Z</dcterms:created>
  <dcterms:modified xsi:type="dcterms:W3CDTF">2024-05-18T05:56:10Z</dcterms:modified>
</cp:coreProperties>
</file>