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SHC / Power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00510"/>
            <a:ext cx="633961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coffee machine heats water from 20 °C to 90 °C.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power output of the coffee machine is 2.53 kW.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specific heat capacity of water is 4200 J/kg °C.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Calculate the mass of water that the coffee machine can heat in 14 seconds.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3941809"/>
            <a:ext cx="6149522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50955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power equation to give energy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7477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411793" y="6785950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SHC equation to give mass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854666"/>
            <a:ext cx="61664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341691" y="5046036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Power x time = energy transferred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357570" y="6195865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(2.53 x 1000) x 14 = 35 420 (J)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354238" y="7307039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Energy / SHC x temp change = mass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341692" y="8375755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35 420 / 4200 x 70 = 0.12 (kg)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41692" y="2736684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Power = Energy transferred / time</a:t>
            </a:r>
            <a:endParaRPr lang="en-GB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DE3492-01FE-73AF-CC8A-AF7C35507763}"/>
              </a:ext>
            </a:extLst>
          </p:cNvPr>
          <p:cNvSpPr txBox="1"/>
          <p:nvPr/>
        </p:nvSpPr>
        <p:spPr>
          <a:xfrm>
            <a:off x="354238" y="3337308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Energy = mass × SHC × temp change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2239</TotalTime>
  <Words>129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29</cp:revision>
  <dcterms:created xsi:type="dcterms:W3CDTF">2024-01-19T05:37:07Z</dcterms:created>
  <dcterms:modified xsi:type="dcterms:W3CDTF">2024-04-21T07:11:55Z</dcterms:modified>
</cp:coreProperties>
</file>