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4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E0544-05F5-47CE-914F-7448BAA83D20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AB7-5256-4A3E-9153-80D1DBA98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2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E0544-05F5-47CE-914F-7448BAA83D20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AB7-5256-4A3E-9153-80D1DBA98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04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E0544-05F5-47CE-914F-7448BAA83D20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AB7-5256-4A3E-9153-80D1DBA98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812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E0544-05F5-47CE-914F-7448BAA83D20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AB7-5256-4A3E-9153-80D1DBA98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099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E0544-05F5-47CE-914F-7448BAA83D20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AB7-5256-4A3E-9153-80D1DBA98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382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E0544-05F5-47CE-914F-7448BAA83D20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AB7-5256-4A3E-9153-80D1DBA98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553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E0544-05F5-47CE-914F-7448BAA83D20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AB7-5256-4A3E-9153-80D1DBA98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79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E0544-05F5-47CE-914F-7448BAA83D20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AB7-5256-4A3E-9153-80D1DBA98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07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E0544-05F5-47CE-914F-7448BAA83D20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AB7-5256-4A3E-9153-80D1DBA98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03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E0544-05F5-47CE-914F-7448BAA83D20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AB7-5256-4A3E-9153-80D1DBA98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96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E0544-05F5-47CE-914F-7448BAA83D20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4AB7-5256-4A3E-9153-80D1DBA98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819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E0544-05F5-47CE-914F-7448BAA83D20}" type="datetimeFigureOut">
              <a:rPr lang="en-GB" smtClean="0"/>
              <a:t>24/02/2019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64AB7-5256-4A3E-9153-80D1DBA98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1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9E1D8AA-0082-4EFA-AEB4-41DDD2E5F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731990"/>
            <a:ext cx="6858000" cy="1245621"/>
          </a:xfrm>
        </p:spPr>
        <p:txBody>
          <a:bodyPr>
            <a:noAutofit/>
          </a:bodyPr>
          <a:lstStyle/>
          <a:p>
            <a:pPr algn="l"/>
            <a:r>
              <a:rPr lang="en-GB" sz="2400" b="1" dirty="0">
                <a:solidFill>
                  <a:srgbClr val="00B050"/>
                </a:solidFill>
                <a:latin typeface="Comic Sans MS" pitchFamily="66" charset="0"/>
              </a:rPr>
              <a:t>The Motor Effect Question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60C104-16A5-4A60-8CBA-C9A563CD5EC0}"/>
              </a:ext>
            </a:extLst>
          </p:cNvPr>
          <p:cNvSpPr txBox="1"/>
          <p:nvPr/>
        </p:nvSpPr>
        <p:spPr>
          <a:xfrm>
            <a:off x="4809995" y="0"/>
            <a:ext cx="2048004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Specification Link:</a:t>
            </a:r>
          </a:p>
          <a:p>
            <a:pPr lvl="0" defTabSz="914400">
              <a:defRPr/>
            </a:pPr>
            <a:r>
              <a:rPr lang="en-GB" sz="1200" kern="0" dirty="0">
                <a:solidFill>
                  <a:sysClr val="windowText" lastClr="000000"/>
                </a:solidFill>
              </a:rPr>
              <a:t>Magnets:  4.7.2.1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A3789A-8AA1-4FC6-A9AB-ED9E99913FDB}"/>
              </a:ext>
            </a:extLst>
          </p:cNvPr>
          <p:cNvSpPr/>
          <p:nvPr/>
        </p:nvSpPr>
        <p:spPr>
          <a:xfrm>
            <a:off x="67905" y="1014417"/>
            <a:ext cx="2498170" cy="175432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/>
              <a:t>The motor effect is the term used when a current-carrying wire in the presence of a magnetic field experiences a force. A simple experimental demonstration will show you that this is true. Place a wire that is connected to a power pack in between the poles of a horseshoe magnet.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4652CF-6D9A-4A60-B0CB-312BD6AAA124}"/>
              </a:ext>
            </a:extLst>
          </p:cNvPr>
          <p:cNvSpPr txBox="1"/>
          <p:nvPr/>
        </p:nvSpPr>
        <p:spPr>
          <a:xfrm>
            <a:off x="94255" y="597300"/>
            <a:ext cx="2471819" cy="307777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Highlight key words or phrases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2B7B2FF3-F647-415B-93AC-5AC04C291991}"/>
              </a:ext>
            </a:extLst>
          </p:cNvPr>
          <p:cNvSpPr/>
          <p:nvPr/>
        </p:nvSpPr>
        <p:spPr>
          <a:xfrm rot="5400000">
            <a:off x="2458338" y="514203"/>
            <a:ext cx="469316" cy="4681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8155244-C9F2-4BA8-BDB2-19F02D6351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21" r="17280" b="18546"/>
          <a:stretch/>
        </p:blipFill>
        <p:spPr>
          <a:xfrm>
            <a:off x="3429000" y="2028918"/>
            <a:ext cx="2428482" cy="14796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D30D6AC-B913-478D-9DB0-653BF89F475A}"/>
              </a:ext>
            </a:extLst>
          </p:cNvPr>
          <p:cNvSpPr txBox="1"/>
          <p:nvPr/>
        </p:nvSpPr>
        <p:spPr>
          <a:xfrm>
            <a:off x="3740305" y="4733872"/>
            <a:ext cx="2471819" cy="307777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Annotate the diagram above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4F0D534-0D01-43D3-A6FE-A29684CAA44E}"/>
              </a:ext>
            </a:extLst>
          </p:cNvPr>
          <p:cNvSpPr/>
          <p:nvPr/>
        </p:nvSpPr>
        <p:spPr>
          <a:xfrm>
            <a:off x="3266413" y="5177001"/>
            <a:ext cx="3419605" cy="3816238"/>
          </a:xfrm>
          <a:prstGeom prst="rect">
            <a:avLst/>
          </a:prstGeom>
          <a:ln w="28575">
            <a:solidFill>
              <a:srgbClr val="00B0F0"/>
            </a:solidFill>
            <a:prstDash val="lgDash"/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/>
              <a:t>Describe what the motor effect is and how it applies when explaining how an electric motor works.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0634B7-8D6C-4632-BD93-637336AAB10B}"/>
              </a:ext>
            </a:extLst>
          </p:cNvPr>
          <p:cNvSpPr/>
          <p:nvPr/>
        </p:nvSpPr>
        <p:spPr>
          <a:xfrm>
            <a:off x="64405" y="2909701"/>
            <a:ext cx="2498170" cy="1384995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/>
              <a:t>Suggest two changes that would increase the force acting on the coil of wire</a:t>
            </a:r>
          </a:p>
          <a:p>
            <a:pPr algn="just"/>
            <a:r>
              <a:rPr lang="en-US" sz="1200" b="1" dirty="0"/>
              <a:t>________________________________________________________________________________________________________________________</a:t>
            </a:r>
            <a:endParaRPr lang="en-GB" sz="1200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A7F9BD4-D0C8-4977-8FDB-F260440DD4BF}"/>
              </a:ext>
            </a:extLst>
          </p:cNvPr>
          <p:cNvSpPr/>
          <p:nvPr/>
        </p:nvSpPr>
        <p:spPr>
          <a:xfrm>
            <a:off x="64405" y="4435655"/>
            <a:ext cx="2928921" cy="830997"/>
          </a:xfrm>
          <a:prstGeom prst="rect">
            <a:avLst/>
          </a:prstGeom>
          <a:ln w="28575">
            <a:solidFill>
              <a:srgbClr val="FFFF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/>
              <a:t>What happens when alike magnetic fields interact</a:t>
            </a:r>
          </a:p>
          <a:p>
            <a:pPr algn="just"/>
            <a:r>
              <a:rPr lang="en-US" sz="1200" b="1" dirty="0"/>
              <a:t>________________________________________________________________________</a:t>
            </a:r>
            <a:endParaRPr lang="en-GB" sz="12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A94FBA-2156-4025-82ED-D1EEED667B43}"/>
              </a:ext>
            </a:extLst>
          </p:cNvPr>
          <p:cNvSpPr/>
          <p:nvPr/>
        </p:nvSpPr>
        <p:spPr>
          <a:xfrm>
            <a:off x="91723" y="5391834"/>
            <a:ext cx="2928921" cy="830997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/>
              <a:t>What is the role of the communicator?</a:t>
            </a:r>
          </a:p>
          <a:p>
            <a:pPr algn="just"/>
            <a:r>
              <a:rPr lang="en-US" sz="1200" b="1" dirty="0"/>
              <a:t>____________________________________________________________________________________________________________</a:t>
            </a:r>
            <a:endParaRPr lang="en-GB" sz="12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F5D5E5A-E4F2-4744-8B43-72453018B066}"/>
              </a:ext>
            </a:extLst>
          </p:cNvPr>
          <p:cNvSpPr/>
          <p:nvPr/>
        </p:nvSpPr>
        <p:spPr>
          <a:xfrm>
            <a:off x="91105" y="6305594"/>
            <a:ext cx="2928921" cy="830997"/>
          </a:xfrm>
          <a:prstGeom prst="rect">
            <a:avLst/>
          </a:prstGeom>
          <a:ln w="28575">
            <a:solidFill>
              <a:srgbClr val="FFFF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/>
              <a:t>What causes the coil of wire to rotate</a:t>
            </a:r>
          </a:p>
          <a:p>
            <a:pPr algn="just"/>
            <a:r>
              <a:rPr lang="en-US" sz="1200" b="1" dirty="0"/>
              <a:t>____________________________________________________________________________________________________________</a:t>
            </a:r>
            <a:endParaRPr lang="en-GB" sz="1200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DAC5B3D-A091-4F33-876E-6F13A9E1AFFA}"/>
              </a:ext>
            </a:extLst>
          </p:cNvPr>
          <p:cNvSpPr/>
          <p:nvPr/>
        </p:nvSpPr>
        <p:spPr>
          <a:xfrm>
            <a:off x="106399" y="7219354"/>
            <a:ext cx="2928921" cy="1754326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/>
              <a:t>Suggest three changes that would decrease the force acting on the coil of wire.</a:t>
            </a:r>
          </a:p>
          <a:p>
            <a:pPr algn="just"/>
            <a:endParaRPr lang="en-US" sz="1200" b="1" dirty="0"/>
          </a:p>
          <a:p>
            <a:pPr marL="228600" indent="-228600" algn="just">
              <a:buFont typeface="+mj-lt"/>
              <a:buAutoNum type="arabicPeriod"/>
            </a:pPr>
            <a:r>
              <a:rPr lang="en-US" sz="1200" b="1" dirty="0"/>
              <a:t>__________________________________________________________________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en-US" sz="1200" b="1" dirty="0"/>
              <a:t>__________________________________________________________________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en-US" sz="1200" b="1" dirty="0"/>
              <a:t>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856283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150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The Motor Effect Question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Motor Effect Question</dc:title>
  <dc:creator>Chalky Chalk</dc:creator>
  <cp:lastModifiedBy>Chalky Chalk</cp:lastModifiedBy>
  <cp:revision>5</cp:revision>
  <dcterms:created xsi:type="dcterms:W3CDTF">2019-02-21T18:28:36Z</dcterms:created>
  <dcterms:modified xsi:type="dcterms:W3CDTF">2019-02-24T18:48:08Z</dcterms:modified>
</cp:coreProperties>
</file>