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23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7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44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996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87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2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tJTYIS4sF6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tJTYIS4sF6I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Electricity-Magnetism-Stepping-Up-Down-Voltage-3834381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new-gcse-aqa-physics-transformers-lesson-1133008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pYJMPFesi74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Transformer Practice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281127" y="855153"/>
            <a:ext cx="6285008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National Grid uses transformers to change potential difference (pd).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 </a:t>
            </a: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Figure 1 shows a transformer.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input pd causes an alternating current.  Explain why there is an alternating current in the output when the transformer is connected to a circuit.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B0E11-E59E-EA82-89DD-FE58B34FD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25" b="29907"/>
          <a:stretch/>
        </p:blipFill>
        <p:spPr>
          <a:xfrm>
            <a:off x="1766693" y="1565510"/>
            <a:ext cx="3418257" cy="2028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4CDF2E-90A4-196F-3867-210B9020817E}"/>
              </a:ext>
            </a:extLst>
          </p:cNvPr>
          <p:cNvSpPr txBox="1"/>
          <p:nvPr/>
        </p:nvSpPr>
        <p:spPr>
          <a:xfrm rot="16200000">
            <a:off x="-1126787" y="6131789"/>
            <a:ext cx="3500651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019CF-396F-263F-50AE-798B05FC677F}"/>
              </a:ext>
            </a:extLst>
          </p:cNvPr>
          <p:cNvSpPr txBox="1"/>
          <p:nvPr/>
        </p:nvSpPr>
        <p:spPr>
          <a:xfrm>
            <a:off x="1011527" y="4625415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sort of current goes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effect will this have on the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will that generate a current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64563D-7626-21FF-81EA-13FA03D56E04}"/>
              </a:ext>
            </a:extLst>
          </p:cNvPr>
          <p:cNvSpPr txBox="1"/>
          <p:nvPr/>
        </p:nvSpPr>
        <p:spPr>
          <a:xfrm>
            <a:off x="915926" y="6198499"/>
            <a:ext cx="5585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A5BD7821-1949-60D2-4D06-297776F2E71D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A4D3A-72DF-B835-DD8A-0B7BFFDFEA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790" t="36798" r="15381" b="40512"/>
          <a:stretch/>
        </p:blipFill>
        <p:spPr>
          <a:xfrm>
            <a:off x="5291289" y="7494965"/>
            <a:ext cx="1362222" cy="1469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Transformer Practice 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Transformer Practice GCSE Physics Question">
            <a:hlinkClick r:id="" action="ppaction://media"/>
            <a:extLst>
              <a:ext uri="{FF2B5EF4-FFF2-40B4-BE49-F238E27FC236}">
                <a16:creationId xmlns:a16="http://schemas.microsoft.com/office/drawing/2014/main" id="{092020B4-97F4-AF40-3CCA-AA5E8665D59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488" r="22587"/>
          <a:stretch/>
        </p:blipFill>
        <p:spPr>
          <a:xfrm>
            <a:off x="610162" y="930262"/>
            <a:ext cx="5637676" cy="7698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7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0610C-FA4C-9E4B-50C5-97D66F1C48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576" y="4858878"/>
            <a:ext cx="2551691" cy="14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1795</TotalTime>
  <Words>122</Words>
  <Application>Microsoft Office PowerPoint</Application>
  <PresentationFormat>On-screen Show (4:3)</PresentationFormat>
  <Paragraphs>22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71</cp:revision>
  <dcterms:created xsi:type="dcterms:W3CDTF">2024-01-19T05:37:07Z</dcterms:created>
  <dcterms:modified xsi:type="dcterms:W3CDTF">2024-05-24T08:05:57Z</dcterms:modified>
</cp:coreProperties>
</file>