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3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0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8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48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80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95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69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64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0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21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27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5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youtube.com/watch?v=DA4a0QWP9ZA&amp;t=107s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mPy7NFkJ-TQ" TargetMode="External"/><Relationship Id="rId4" Type="http://schemas.openxmlformats.org/officeDocument/2006/relationships/hyperlink" Target="https://www.youtube.com/watch?v=ghrqaLBFRc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E61277-BEA4-4556-9667-43351C0D1029}"/>
              </a:ext>
            </a:extLst>
          </p:cNvPr>
          <p:cNvSpPr/>
          <p:nvPr/>
        </p:nvSpPr>
        <p:spPr>
          <a:xfrm>
            <a:off x="149418" y="295433"/>
            <a:ext cx="6552007" cy="8660677"/>
          </a:xfrm>
          <a:prstGeom prst="roundRect">
            <a:avLst>
              <a:gd name="adj" fmla="val 1248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5CC74E-4672-4BF4-B00F-0E5EF4432868}"/>
              </a:ext>
            </a:extLst>
          </p:cNvPr>
          <p:cNvSpPr/>
          <p:nvPr/>
        </p:nvSpPr>
        <p:spPr>
          <a:xfrm>
            <a:off x="-143691" y="-63788"/>
            <a:ext cx="5855559" cy="914400"/>
          </a:xfrm>
          <a:prstGeom prst="roundRect">
            <a:avLst>
              <a:gd name="adj" fmla="val 38585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F8B0D-DE50-4E77-A8FA-727189C62CA3}"/>
              </a:ext>
            </a:extLst>
          </p:cNvPr>
          <p:cNvSpPr txBox="1"/>
          <p:nvPr/>
        </p:nvSpPr>
        <p:spPr>
          <a:xfrm>
            <a:off x="-2355073" y="101024"/>
            <a:ext cx="1022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Level Biology Watch List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E496E-D93D-4BED-87ED-B04996870720}"/>
              </a:ext>
            </a:extLst>
          </p:cNvPr>
          <p:cNvSpPr txBox="1"/>
          <p:nvPr/>
        </p:nvSpPr>
        <p:spPr>
          <a:xfrm>
            <a:off x="2467627" y="1004157"/>
            <a:ext cx="4020854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level biology mitosis revision</a:t>
            </a:r>
          </a:p>
          <a:p>
            <a:r>
              <a:rPr lang="en-GB" dirty="0">
                <a:hlinkClick r:id="rId3"/>
              </a:rPr>
              <a:t>https://www.youtube.com/watch?v=DA4a0QWP9ZA&amp;t=107s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0011C0-2A4C-4511-AFBE-08903D566D4D}"/>
              </a:ext>
            </a:extLst>
          </p:cNvPr>
          <p:cNvSpPr/>
          <p:nvPr/>
        </p:nvSpPr>
        <p:spPr>
          <a:xfrm>
            <a:off x="297006" y="2334650"/>
            <a:ext cx="6191475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happens to chromosomes during mitosis?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are the key stages in mitosis?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2A4D5-06DC-44D5-8651-69B3DF0F7B93}"/>
              </a:ext>
            </a:extLst>
          </p:cNvPr>
          <p:cNvSpPr txBox="1"/>
          <p:nvPr/>
        </p:nvSpPr>
        <p:spPr>
          <a:xfrm>
            <a:off x="2467627" y="3630743"/>
            <a:ext cx="4020854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Level Biology Meiosis revision</a:t>
            </a:r>
          </a:p>
          <a:p>
            <a:r>
              <a:rPr lang="en-GB" dirty="0">
                <a:hlinkClick r:id="rId4"/>
              </a:rPr>
              <a:t>https://www.youtube.com/watch?v=ghrqaLBFRcc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A3419-BD50-4D88-9895-34C98B592B66}"/>
              </a:ext>
            </a:extLst>
          </p:cNvPr>
          <p:cNvSpPr txBox="1"/>
          <p:nvPr/>
        </p:nvSpPr>
        <p:spPr>
          <a:xfrm>
            <a:off x="2467627" y="6148746"/>
            <a:ext cx="4020854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Science Friction: Stem Cell Research</a:t>
            </a:r>
          </a:p>
          <a:p>
            <a:r>
              <a:rPr lang="en-GB" dirty="0">
                <a:hlinkClick r:id="rId5"/>
              </a:rPr>
              <a:t>https://www.youtube.com/watch?v=mPy7NFkJ-TQ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E39349-146F-405D-92E0-5B2DDC11DEFE}"/>
              </a:ext>
            </a:extLst>
          </p:cNvPr>
          <p:cNvSpPr/>
          <p:nvPr/>
        </p:nvSpPr>
        <p:spPr>
          <a:xfrm>
            <a:off x="333690" y="7329437"/>
            <a:ext cx="6191475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are stem cells?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could some of the potential uses of </a:t>
            </a:r>
            <a:r>
              <a:rPr lang="en-GB" b="1">
                <a:ea typeface="Calibri" panose="020F0502020204030204" pitchFamily="34" charset="0"/>
                <a:cs typeface="Times New Roman" panose="02020603050405020304" pitchFamily="18" charset="0"/>
              </a:rPr>
              <a:t>stem cells be?</a:t>
            </a:r>
            <a:endParaRPr lang="en-GB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6B9BF1-8162-4AE1-A5DB-B364D02151DD}"/>
              </a:ext>
            </a:extLst>
          </p:cNvPr>
          <p:cNvSpPr/>
          <p:nvPr/>
        </p:nvSpPr>
        <p:spPr>
          <a:xfrm>
            <a:off x="297006" y="4799628"/>
            <a:ext cx="6191475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How is meiosis different from mitosis?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are the stages in meiosis?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1F41E20-3FF9-4C98-AEF5-0B29C6D964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354" t="39193" r="70681" b="41778"/>
          <a:stretch/>
        </p:blipFill>
        <p:spPr>
          <a:xfrm>
            <a:off x="212941" y="980776"/>
            <a:ext cx="2153152" cy="12152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9F681CB-E045-480B-9294-4F4FE226F66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437" t="35062" r="70553" b="45687"/>
          <a:stretch/>
        </p:blipFill>
        <p:spPr>
          <a:xfrm>
            <a:off x="297005" y="3545996"/>
            <a:ext cx="2069088" cy="117859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88CB288-11E5-49C4-9DDE-92858492AA5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036" t="48732" r="73516" b="32790"/>
          <a:stretch/>
        </p:blipFill>
        <p:spPr>
          <a:xfrm>
            <a:off x="311651" y="6074534"/>
            <a:ext cx="2054441" cy="11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30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E78F43C374B4B832AF8735A4A1964" ma:contentTypeVersion="4" ma:contentTypeDescription="Create a new document." ma:contentTypeScope="" ma:versionID="111d52823946aa897e94fcc5d59af8bf">
  <xsd:schema xmlns:xsd="http://www.w3.org/2001/XMLSchema" xmlns:xs="http://www.w3.org/2001/XMLSchema" xmlns:p="http://schemas.microsoft.com/office/2006/metadata/properties" xmlns:ns2="769298bc-ba72-45b7-b5ff-56b26ce5c177" targetNamespace="http://schemas.microsoft.com/office/2006/metadata/properties" ma:root="true" ma:fieldsID="1e5b473d90c0d22401daf840398bceaf" ns2:_="">
    <xsd:import namespace="769298bc-ba72-45b7-b5ff-56b26ce5c1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298bc-ba72-45b7-b5ff-56b26ce5c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2A1574-940F-4A2A-A27E-CDF862E39864}"/>
</file>

<file path=customXml/itemProps2.xml><?xml version="1.0" encoding="utf-8"?>
<ds:datastoreItem xmlns:ds="http://schemas.openxmlformats.org/officeDocument/2006/customXml" ds:itemID="{929F1B0D-D46C-43EB-8C94-10EFCBDAB968}"/>
</file>

<file path=customXml/itemProps3.xml><?xml version="1.0" encoding="utf-8"?>
<ds:datastoreItem xmlns:ds="http://schemas.openxmlformats.org/officeDocument/2006/customXml" ds:itemID="{E48F3AED-7DDE-4090-B8B6-33ABDFBCB6E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1122</TotalTime>
  <Words>128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Chalky Chalk</cp:lastModifiedBy>
  <cp:revision>22</cp:revision>
  <dcterms:created xsi:type="dcterms:W3CDTF">2020-04-01T21:14:01Z</dcterms:created>
  <dcterms:modified xsi:type="dcterms:W3CDTF">2020-04-02T22:45:15Z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0x010100F73E78F43C374B4B832AF8735A4A1964</vt:lpwstr>
  </property>
</Properties>
</file>