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8vRTtXWLtOA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XFmovUAWQUQ" TargetMode="External"/><Relationship Id="rId4" Type="http://schemas.openxmlformats.org/officeDocument/2006/relationships/hyperlink" Target="https://www.youtube.com/watch?v=-IZTxApVM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71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60833" y="986020"/>
            <a:ext cx="3645073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biodiversity and why does it matter to us?</a:t>
            </a:r>
          </a:p>
          <a:p>
            <a:r>
              <a:rPr lang="en-GB" dirty="0">
                <a:hlinkClick r:id="rId3"/>
              </a:rPr>
              <a:t>https://www.youtube.com/watch?v=8vRTtXWLtOA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biodiversity?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Why is biodiversity important?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843406" y="3828157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Index of Species Diversity</a:t>
            </a:r>
          </a:p>
          <a:p>
            <a:r>
              <a:rPr lang="en-GB" dirty="0">
                <a:hlinkClick r:id="rId4"/>
              </a:rPr>
              <a:t>https://www.youtube.com/watch?v=-IZTxApVMSE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744429" y="6352178"/>
            <a:ext cx="3744050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does climate change affect biodiversity?</a:t>
            </a:r>
          </a:p>
          <a:p>
            <a:r>
              <a:rPr lang="en-GB" dirty="0">
                <a:hlinkClick r:id="rId5"/>
              </a:rPr>
              <a:t>https://www.youtube.com/watch?v=XFmovUAWQUQ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47109" y="7659673"/>
            <a:ext cx="6158797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climate change?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effect would global warming have on biodiversity?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506338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meant by species diversity?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is it calculated?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5CA06B6-243D-4240-956B-88E1D9A39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90" t="43373" r="73474" b="37593"/>
          <a:stretch/>
        </p:blipFill>
        <p:spPr>
          <a:xfrm>
            <a:off x="347109" y="948206"/>
            <a:ext cx="2292263" cy="12892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573374-B77F-4A48-99D2-E2F0980223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25" t="33013" r="73970" b="47028"/>
          <a:stretch/>
        </p:blipFill>
        <p:spPr>
          <a:xfrm>
            <a:off x="271774" y="3589350"/>
            <a:ext cx="2233431" cy="1355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7F23D9-FD5E-43E4-B119-E5734134F8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40" t="24985" r="73702" b="54780"/>
          <a:stretch/>
        </p:blipFill>
        <p:spPr>
          <a:xfrm>
            <a:off x="347109" y="6323936"/>
            <a:ext cx="2070413" cy="12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22A31F-6F1C-4E45-9493-2FEA0A259CEA}"/>
</file>

<file path=customXml/itemProps2.xml><?xml version="1.0" encoding="utf-8"?>
<ds:datastoreItem xmlns:ds="http://schemas.openxmlformats.org/officeDocument/2006/customXml" ds:itemID="{944964A2-D0E1-4197-8D9C-A4DE238C0452}"/>
</file>

<file path=customXml/itemProps3.xml><?xml version="1.0" encoding="utf-8"?>
<ds:datastoreItem xmlns:ds="http://schemas.openxmlformats.org/officeDocument/2006/customXml" ds:itemID="{4BD84D9A-ABBA-4A71-A192-C86E62C19F6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119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37</cp:revision>
  <dcterms:created xsi:type="dcterms:W3CDTF">2020-04-01T21:14:01Z</dcterms:created>
  <dcterms:modified xsi:type="dcterms:W3CDTF">2020-04-02T22:47:21Z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