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RKmaq7jPnYM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DePnK9TwU6w" TargetMode="External"/><Relationship Id="rId4" Type="http://schemas.openxmlformats.org/officeDocument/2006/relationships/hyperlink" Target="https://www.youtube.com/watch?v=U1Tl1IKtp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124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467628" y="1192179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Organelles of the Cell (updated)</a:t>
            </a:r>
          </a:p>
          <a:p>
            <a:r>
              <a:rPr lang="en-GB" dirty="0">
                <a:hlinkClick r:id="rId3"/>
              </a:rPr>
              <a:t>https://www.youtube.com/watch?v=RKmaq7jPnYM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241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functions of the different organelles?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What some of the differences between animal and plant cells?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467628" y="3542228"/>
            <a:ext cx="4020854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World Under a Microscope - with Marty </a:t>
            </a:r>
            <a:r>
              <a:rPr lang="en-US" dirty="0" err="1"/>
              <a:t>Jopson</a:t>
            </a:r>
            <a:endParaRPr lang="en-US" dirty="0"/>
          </a:p>
          <a:p>
            <a:r>
              <a:rPr lang="en-GB" dirty="0">
                <a:hlinkClick r:id="rId4"/>
              </a:rPr>
              <a:t>https://www.youtube.com/watch?v=U1Tl1IKtpSA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467628" y="6252562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Cell Cycle (Mitosis)</a:t>
            </a:r>
          </a:p>
          <a:p>
            <a:r>
              <a:rPr lang="en-GB" dirty="0">
                <a:hlinkClick r:id="rId5"/>
              </a:rPr>
              <a:t>https://www.youtube.com/watch?v=DePnK9TwU6w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33690" y="7329437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cell cycle?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stages in the </a:t>
            </a:r>
            <a:r>
              <a:rPr lang="en-GB" b="1">
                <a:ea typeface="Calibri" panose="020F0502020204030204" pitchFamily="34" charset="0"/>
                <a:cs typeface="Times New Roman" panose="02020603050405020304" pitchFamily="18" charset="0"/>
              </a:rPr>
              <a:t>cell cycle?</a:t>
            </a:r>
            <a:endParaRPr lang="en-GB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4869149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do microscopes increase the size of an image?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were the main steps in microscope development?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BC365D-B116-4F49-9682-640BD0CA7F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283" t="26183" r="25114" b="60715"/>
          <a:stretch/>
        </p:blipFill>
        <p:spPr>
          <a:xfrm>
            <a:off x="333690" y="1031858"/>
            <a:ext cx="2021919" cy="1182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537DF6-91DF-4D77-ABA7-EC2212709C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71" t="36362" r="73517" b="46132"/>
          <a:stretch/>
        </p:blipFill>
        <p:spPr>
          <a:xfrm>
            <a:off x="222104" y="3628067"/>
            <a:ext cx="2147609" cy="11241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45D2F0-5AD8-4B0B-99BB-3E1D424C99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735" t="24792" r="24749" b="61689"/>
          <a:stretch/>
        </p:blipFill>
        <p:spPr>
          <a:xfrm>
            <a:off x="333690" y="6153236"/>
            <a:ext cx="1833313" cy="10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B67B57-2873-44B6-942C-07A3A9E35816}"/>
</file>

<file path=customXml/itemProps2.xml><?xml version="1.0" encoding="utf-8"?>
<ds:datastoreItem xmlns:ds="http://schemas.openxmlformats.org/officeDocument/2006/customXml" ds:itemID="{B24B1A1D-CD49-48D6-9236-786EA66A9DE7}"/>
</file>

<file path=customXml/itemProps3.xml><?xml version="1.0" encoding="utf-8"?>
<ds:datastoreItem xmlns:ds="http://schemas.openxmlformats.org/officeDocument/2006/customXml" ds:itemID="{6183DDD2-8C80-4AD7-9424-76626487A5E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137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10</cp:revision>
  <dcterms:created xsi:type="dcterms:W3CDTF">2020-04-01T21:14:01Z</dcterms:created>
  <dcterms:modified xsi:type="dcterms:W3CDTF">2020-04-02T22:44:23Z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