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1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F38BmgPcZ_I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lIEoO5KdPvg" TargetMode="External"/><Relationship Id="rId4" Type="http://schemas.openxmlformats.org/officeDocument/2006/relationships/hyperlink" Target="https://www.youtube.com/watch?v=hOfRN0KihOU&amp;t=415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71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Level Biology Watch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843407" y="1108789"/>
            <a:ext cx="3645073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Taxonomy: Life's Filing System</a:t>
            </a:r>
          </a:p>
          <a:p>
            <a:r>
              <a:rPr lang="en-GB" dirty="0">
                <a:hlinkClick r:id="rId3"/>
              </a:rPr>
              <a:t>https://www.youtube.com/watch?v=F38BmgPcZ_I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011C0-2A4C-4511-AFBE-08903D566D4D}"/>
              </a:ext>
            </a:extLst>
          </p:cNvPr>
          <p:cNvSpPr/>
          <p:nvPr/>
        </p:nvSpPr>
        <p:spPr>
          <a:xfrm>
            <a:off x="297006" y="2334650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Who came up with the first classification system?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are organisms classified?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843406" y="3828157"/>
            <a:ext cx="3645073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Evolution works</a:t>
            </a:r>
          </a:p>
          <a:p>
            <a:r>
              <a:rPr lang="en-GB" dirty="0">
                <a:hlinkClick r:id="rId4"/>
              </a:rPr>
              <a:t>https://www.youtube.com/watch?v=hOfRN0KihOU&amp;t=415s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3419-BD50-4D88-9895-34C98B592B66}"/>
              </a:ext>
            </a:extLst>
          </p:cNvPr>
          <p:cNvSpPr txBox="1"/>
          <p:nvPr/>
        </p:nvSpPr>
        <p:spPr>
          <a:xfrm>
            <a:off x="2744430" y="6502884"/>
            <a:ext cx="3744050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is the Evidence for Evolution?</a:t>
            </a:r>
          </a:p>
          <a:p>
            <a:r>
              <a:rPr lang="en-GB" dirty="0">
                <a:hlinkClick r:id="rId5"/>
              </a:rPr>
              <a:t>https://www.youtube.com/watch?v=lIEoO5KdPvg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39349-146F-405D-92E0-5B2DDC11DEFE}"/>
              </a:ext>
            </a:extLst>
          </p:cNvPr>
          <p:cNvSpPr/>
          <p:nvPr/>
        </p:nvSpPr>
        <p:spPr>
          <a:xfrm>
            <a:off x="347109" y="7659673"/>
            <a:ext cx="6158797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different forms of evidence for evolution?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example could you use to </a:t>
            </a:r>
            <a:r>
              <a:rPr lang="en-GB" b="1">
                <a:ea typeface="Calibri" panose="020F0502020204030204" pitchFamily="34" charset="0"/>
                <a:cs typeface="Times New Roman" panose="02020603050405020304" pitchFamily="18" charset="0"/>
              </a:rPr>
              <a:t>explain this?</a:t>
            </a:r>
            <a:endParaRPr lang="en-GB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6" y="5063387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importance of evolution?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natural selection?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4FC0476-1898-473F-B388-A865490D6E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71" t="26902" r="73151" b="53897"/>
          <a:stretch/>
        </p:blipFill>
        <p:spPr>
          <a:xfrm>
            <a:off x="297006" y="1027371"/>
            <a:ext cx="2145569" cy="12083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6DFE2C4-42CB-41FC-9468-41A850D6D1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54" t="28403" r="73717" b="54509"/>
          <a:stretch/>
        </p:blipFill>
        <p:spPr>
          <a:xfrm>
            <a:off x="297006" y="3635975"/>
            <a:ext cx="2469223" cy="12949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D95A113-D1A5-4BDC-B13D-4F23A87F16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78" t="28143" r="73746" b="54596"/>
          <a:stretch/>
        </p:blipFill>
        <p:spPr>
          <a:xfrm>
            <a:off x="297006" y="6313352"/>
            <a:ext cx="2309958" cy="12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DF7C1-38E1-4F72-9E8C-89D205745B17}"/>
</file>

<file path=customXml/itemProps2.xml><?xml version="1.0" encoding="utf-8"?>
<ds:datastoreItem xmlns:ds="http://schemas.openxmlformats.org/officeDocument/2006/customXml" ds:itemID="{21EB4C10-3285-4013-A4C9-EF66A6F21868}"/>
</file>

<file path=customXml/itemProps3.xml><?xml version="1.0" encoding="utf-8"?>
<ds:datastoreItem xmlns:ds="http://schemas.openxmlformats.org/officeDocument/2006/customXml" ds:itemID="{CC0C209D-7D21-45F3-850C-691AFE0A00E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</TotalTime>
  <Words>128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35</cp:revision>
  <dcterms:created xsi:type="dcterms:W3CDTF">2020-04-01T21:14:01Z</dcterms:created>
  <dcterms:modified xsi:type="dcterms:W3CDTF">2020-04-02T22:47:02Z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