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oJcmxyTltlk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2DFN4IBZ3rI" TargetMode="External"/><Relationship Id="rId4" Type="http://schemas.openxmlformats.org/officeDocument/2006/relationships/hyperlink" Target="https://www.youtube.com/watch?v=GIJK3dwCWC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71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860833" y="986020"/>
            <a:ext cx="3645073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 Diseases That Have Shaped Human History</a:t>
            </a:r>
          </a:p>
          <a:p>
            <a:r>
              <a:rPr lang="en-GB" dirty="0">
                <a:hlinkClick r:id="rId3"/>
              </a:rPr>
              <a:t>https://www.youtube.com/watch?v=oJcmxyTltlk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was the plague?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can diseases be transmitted?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843406" y="3828157"/>
            <a:ext cx="364507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Immune System, Part 1</a:t>
            </a:r>
          </a:p>
          <a:p>
            <a:r>
              <a:rPr lang="en-GB" dirty="0">
                <a:hlinkClick r:id="rId4"/>
              </a:rPr>
              <a:t>https://www.youtube.com/watch?v=GIJK3dwCWCw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744429" y="6352178"/>
            <a:ext cx="3744050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Immune System, Part 2</a:t>
            </a:r>
          </a:p>
          <a:p>
            <a:r>
              <a:rPr lang="en-GB" dirty="0">
                <a:hlinkClick r:id="rId5"/>
              </a:rPr>
              <a:t>https://www.youtube.com/watch?v=2DFN4IBZ3rI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47109" y="7659673"/>
            <a:ext cx="6158797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adaptive immune system?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key features of </a:t>
            </a:r>
            <a:r>
              <a:rPr lang="en-US" b="1">
                <a:ea typeface="Calibri" panose="020F0502020204030204" pitchFamily="34" charset="0"/>
                <a:cs typeface="Times New Roman" panose="02020603050405020304" pitchFamily="18" charset="0"/>
              </a:rPr>
              <a:t>the adaptive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immune system?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506338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innate immune system?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key features of the innate immune system?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66D0CCE-0C5D-4E95-9AD6-1B71DAF5B0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61" t="35452" r="74407" b="46886"/>
          <a:stretch/>
        </p:blipFill>
        <p:spPr>
          <a:xfrm>
            <a:off x="297006" y="957778"/>
            <a:ext cx="2170621" cy="12371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78B1F3-0A88-4E6E-B95A-F7C5DC79C9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71" t="20877" r="73881" b="60542"/>
          <a:stretch/>
        </p:blipFill>
        <p:spPr>
          <a:xfrm>
            <a:off x="297006" y="3644113"/>
            <a:ext cx="2333454" cy="13365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B28BA78-5FFD-4BB8-81C9-474DB19070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057" t="50663" r="25245" b="36559"/>
          <a:stretch/>
        </p:blipFill>
        <p:spPr>
          <a:xfrm>
            <a:off x="347109" y="6311348"/>
            <a:ext cx="2184374" cy="1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F17AEA-C217-470A-8E53-78565B17A1CB}"/>
</file>

<file path=customXml/itemProps2.xml><?xml version="1.0" encoding="utf-8"?>
<ds:datastoreItem xmlns:ds="http://schemas.openxmlformats.org/officeDocument/2006/customXml" ds:itemID="{345B1C1D-D87F-48EF-8A39-C427F43FAB1F}"/>
</file>

<file path=customXml/itemProps3.xml><?xml version="1.0" encoding="utf-8"?>
<ds:datastoreItem xmlns:ds="http://schemas.openxmlformats.org/officeDocument/2006/customXml" ds:itemID="{2E2786B2-31FF-4D69-890B-ED0AC84A15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126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39</cp:revision>
  <dcterms:created xsi:type="dcterms:W3CDTF">2020-04-01T21:14:01Z</dcterms:created>
  <dcterms:modified xsi:type="dcterms:W3CDTF">2020-04-02T22:44:45Z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