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O-3IaxNSPo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ePnIubQYTzs" TargetMode="External"/><Relationship Id="rId4" Type="http://schemas.openxmlformats.org/officeDocument/2006/relationships/hyperlink" Target="https://www.youtube.com/watch?v=tCGUsiXIYh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124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467627" y="1004157"/>
            <a:ext cx="4020854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Introduction to Enzymes | A-level Biology | OCR, AQA, Edexcel</a:t>
            </a:r>
          </a:p>
          <a:p>
            <a:r>
              <a:rPr lang="en-GB" dirty="0">
                <a:hlinkClick r:id="rId3"/>
              </a:rPr>
              <a:t>https://www.youtube.com/watch?v=O-3IaxNSPog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the structure of enzymes?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effect do enzymes have on the activation energy?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467628" y="3542228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Enzymes – Catalysts</a:t>
            </a:r>
          </a:p>
          <a:p>
            <a:r>
              <a:rPr lang="en-GB" dirty="0">
                <a:hlinkClick r:id="rId4"/>
              </a:rPr>
              <a:t>https://www.youtube.com/watch?v=tCGUsiXIYhw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467627" y="6013302"/>
            <a:ext cx="4020854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OCR A LEVEL BIOLOGY - UNIT 2.4 (PART 1) | ENZYMES</a:t>
            </a:r>
          </a:p>
          <a:p>
            <a:r>
              <a:rPr lang="en-GB" dirty="0">
                <a:hlinkClick r:id="rId5"/>
              </a:rPr>
              <a:t>https://www.youtube.com/watch?v=ePnIubQYTzs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33690" y="732943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roles of enzymes in digestion?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intra cellular and extra cellular enzymes?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4740001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factors affect enzyme activity?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co enzymes and co factors?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C3F6E7-49A3-40E9-A07C-AC3CF072CE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51" t="28545" r="73172" b="53706"/>
          <a:stretch/>
        </p:blipFill>
        <p:spPr>
          <a:xfrm>
            <a:off x="214094" y="1029472"/>
            <a:ext cx="2253533" cy="11492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B213C0-F84C-4056-B974-0E6CD0577F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6" t="31816" r="73699" b="50000"/>
          <a:stretch/>
        </p:blipFill>
        <p:spPr>
          <a:xfrm>
            <a:off x="297006" y="3545008"/>
            <a:ext cx="2066958" cy="11574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DA1663-E6BE-48A6-BA7F-2E02780D63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11" t="34844" r="73700" b="46995"/>
          <a:stretch/>
        </p:blipFill>
        <p:spPr>
          <a:xfrm>
            <a:off x="369519" y="6077876"/>
            <a:ext cx="1979828" cy="11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6046A5-C564-4EE3-B38D-6F30636A1879}"/>
</file>

<file path=customXml/itemProps2.xml><?xml version="1.0" encoding="utf-8"?>
<ds:datastoreItem xmlns:ds="http://schemas.openxmlformats.org/officeDocument/2006/customXml" ds:itemID="{DBED6FC9-A35E-419B-903A-0988CF7B7011}"/>
</file>

<file path=customXml/itemProps3.xml><?xml version="1.0" encoding="utf-8"?>
<ds:datastoreItem xmlns:ds="http://schemas.openxmlformats.org/officeDocument/2006/customXml" ds:itemID="{10E01FEA-3663-46CF-B258-C75B0CE8683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138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17</cp:revision>
  <dcterms:created xsi:type="dcterms:W3CDTF">2020-04-01T21:14:01Z</dcterms:created>
  <dcterms:modified xsi:type="dcterms:W3CDTF">2020-04-02T22:45:34Z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