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bHZsvBdUC2I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qz_2JFG0iLs" TargetMode="External"/><Relationship Id="rId4" Type="http://schemas.openxmlformats.org/officeDocument/2006/relationships/hyperlink" Target="https://www.youtube.com/watch?v=wpB5b7N_7i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124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843407" y="1108789"/>
            <a:ext cx="3645073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Respiratory System, Part 1</a:t>
            </a:r>
          </a:p>
          <a:p>
            <a:r>
              <a:rPr lang="en-GB" dirty="0">
                <a:hlinkClick r:id="rId3"/>
              </a:rPr>
              <a:t>https://www.youtube.com/watch?v=bHZsvBdUC2I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structure of the lungs?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is air moved in and out of the lungs?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467626" y="3651807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Level &amp; GCSE Biology Alveoli:</a:t>
            </a:r>
          </a:p>
          <a:p>
            <a:r>
              <a:rPr lang="en-GB" dirty="0">
                <a:hlinkClick r:id="rId4"/>
              </a:rPr>
              <a:t>https://www.youtube.com/watch?v=wpB5b7N_7iU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606029" y="6212804"/>
            <a:ext cx="3744050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Level Biology Ventilation in Insects</a:t>
            </a:r>
          </a:p>
          <a:p>
            <a:r>
              <a:rPr lang="en-GB" dirty="0">
                <a:hlinkClick r:id="rId5"/>
              </a:rPr>
              <a:t>https://www.youtube.com/watch?v=qz_2JFG0iLs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33690" y="7329437"/>
            <a:ext cx="6191475" cy="112415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do insects move air in and out?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differences between animal &amp; insect ventilation?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4799628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are concentration gradients maintained?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adaptations of the alveoli?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2735066-B24C-4693-8096-789F9C639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52" t="28355" r="73488" b="54279"/>
          <a:stretch/>
        </p:blipFill>
        <p:spPr>
          <a:xfrm>
            <a:off x="297005" y="983482"/>
            <a:ext cx="2435519" cy="12749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4BA9BF-9196-4B6B-AECA-8AFFC6DC54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19" t="49535" r="70228" b="29868"/>
          <a:stretch/>
        </p:blipFill>
        <p:spPr>
          <a:xfrm>
            <a:off x="258245" y="3565912"/>
            <a:ext cx="2003433" cy="11574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63BE3CE-B1A5-47F1-B53F-2D870EF242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06" t="45851" r="70480" b="36560"/>
          <a:stretch/>
        </p:blipFill>
        <p:spPr>
          <a:xfrm>
            <a:off x="369519" y="6095721"/>
            <a:ext cx="2154317" cy="11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7916AA-C6CA-4872-9D0C-D1301B73057D}"/>
</file>

<file path=customXml/itemProps2.xml><?xml version="1.0" encoding="utf-8"?>
<ds:datastoreItem xmlns:ds="http://schemas.openxmlformats.org/officeDocument/2006/customXml" ds:itemID="{CD32B693-635B-4211-8790-8CD772771212}"/>
</file>

<file path=customXml/itemProps3.xml><?xml version="1.0" encoding="utf-8"?>
<ds:datastoreItem xmlns:ds="http://schemas.openxmlformats.org/officeDocument/2006/customXml" ds:itemID="{316E65CD-04A3-46B3-9AE7-F666B29234E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</TotalTime>
  <Words>136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25</cp:revision>
  <dcterms:created xsi:type="dcterms:W3CDTF">2020-04-01T21:14:01Z</dcterms:created>
  <dcterms:modified xsi:type="dcterms:W3CDTF">2020-04-02T22:47:40Z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