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3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607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481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48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80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956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693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64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509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215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270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52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95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youtube.com/watch?v=Bh7ZmdFlNo4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youtube.com/watch?v=_hFiJY13Ayw" TargetMode="External"/><Relationship Id="rId4" Type="http://schemas.openxmlformats.org/officeDocument/2006/relationships/hyperlink" Target="https://www.youtube.com/watch?v=dPKvHrD1eS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9000" r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E61277-BEA4-4556-9667-43351C0D1029}"/>
              </a:ext>
            </a:extLst>
          </p:cNvPr>
          <p:cNvSpPr/>
          <p:nvPr/>
        </p:nvSpPr>
        <p:spPr>
          <a:xfrm>
            <a:off x="149418" y="295433"/>
            <a:ext cx="6552007" cy="8660677"/>
          </a:xfrm>
          <a:prstGeom prst="roundRect">
            <a:avLst>
              <a:gd name="adj" fmla="val 1248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5CC74E-4672-4BF4-B00F-0E5EF4432868}"/>
              </a:ext>
            </a:extLst>
          </p:cNvPr>
          <p:cNvSpPr/>
          <p:nvPr/>
        </p:nvSpPr>
        <p:spPr>
          <a:xfrm>
            <a:off x="-143691" y="-63788"/>
            <a:ext cx="5855559" cy="914400"/>
          </a:xfrm>
          <a:prstGeom prst="roundRect">
            <a:avLst>
              <a:gd name="adj" fmla="val 38585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0F8B0D-DE50-4E77-A8FA-727189C62CA3}"/>
              </a:ext>
            </a:extLst>
          </p:cNvPr>
          <p:cNvSpPr txBox="1"/>
          <p:nvPr/>
        </p:nvSpPr>
        <p:spPr>
          <a:xfrm>
            <a:off x="-2355073" y="101024"/>
            <a:ext cx="10228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 Level Biology Watch List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BE496E-D93D-4BED-87ED-B04996870720}"/>
              </a:ext>
            </a:extLst>
          </p:cNvPr>
          <p:cNvSpPr txBox="1"/>
          <p:nvPr/>
        </p:nvSpPr>
        <p:spPr>
          <a:xfrm>
            <a:off x="2467627" y="1004157"/>
            <a:ext cx="4020854" cy="120032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 Level Biology Revision on Cell Membranes</a:t>
            </a:r>
          </a:p>
          <a:p>
            <a:r>
              <a:rPr lang="en-GB" dirty="0">
                <a:hlinkClick r:id="rId3"/>
              </a:rPr>
              <a:t>https://www.youtube.com/watch?v=Bh7ZmdFlNo4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0011C0-2A4C-4511-AFBE-08903D566D4D}"/>
              </a:ext>
            </a:extLst>
          </p:cNvPr>
          <p:cNvSpPr/>
          <p:nvPr/>
        </p:nvSpPr>
        <p:spPr>
          <a:xfrm>
            <a:off x="297006" y="2334650"/>
            <a:ext cx="6191475" cy="115749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Key things to think about: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What is the phospholipid bilayer?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What proteins are involved with plasma membranes?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F2A4D5-06DC-44D5-8651-69B3DF0F7B93}"/>
              </a:ext>
            </a:extLst>
          </p:cNvPr>
          <p:cNvSpPr txBox="1"/>
          <p:nvPr/>
        </p:nvSpPr>
        <p:spPr>
          <a:xfrm>
            <a:off x="2467627" y="3630743"/>
            <a:ext cx="4020854" cy="92333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 Da Club - Membranes &amp; Transport</a:t>
            </a:r>
          </a:p>
          <a:p>
            <a:r>
              <a:rPr lang="en-GB" dirty="0">
                <a:hlinkClick r:id="rId4"/>
              </a:rPr>
              <a:t>https://www.youtube.com/watch?v=dPKvHrD1eS4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EA3419-BD50-4D88-9895-34C98B592B66}"/>
              </a:ext>
            </a:extLst>
          </p:cNvPr>
          <p:cNvSpPr txBox="1"/>
          <p:nvPr/>
        </p:nvSpPr>
        <p:spPr>
          <a:xfrm>
            <a:off x="2467627" y="6013302"/>
            <a:ext cx="4020854" cy="120032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AS Biology - Structure and function of plasma membranes</a:t>
            </a:r>
          </a:p>
          <a:p>
            <a:r>
              <a:rPr lang="en-GB" dirty="0">
                <a:hlinkClick r:id="rId5"/>
              </a:rPr>
              <a:t>https://www.youtube.com/watch?v=_hFiJY13Ayw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E39349-146F-405D-92E0-5B2DDC11DEFE}"/>
              </a:ext>
            </a:extLst>
          </p:cNvPr>
          <p:cNvSpPr/>
          <p:nvPr/>
        </p:nvSpPr>
        <p:spPr>
          <a:xfrm>
            <a:off x="333690" y="7329437"/>
            <a:ext cx="6191475" cy="115749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Key things to think about: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What is a fluid mosaic model?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What are the key features of a </a:t>
            </a:r>
            <a:r>
              <a:rPr lang="en-GB" b="1">
                <a:ea typeface="Calibri" panose="020F0502020204030204" pitchFamily="34" charset="0"/>
                <a:cs typeface="Times New Roman" panose="02020603050405020304" pitchFamily="18" charset="0"/>
              </a:rPr>
              <a:t>fluid mosaic?</a:t>
            </a:r>
            <a:endParaRPr lang="en-GB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6B9BF1-8162-4AE1-A5DB-B364D02151DD}"/>
              </a:ext>
            </a:extLst>
          </p:cNvPr>
          <p:cNvSpPr/>
          <p:nvPr/>
        </p:nvSpPr>
        <p:spPr>
          <a:xfrm>
            <a:off x="297006" y="4799628"/>
            <a:ext cx="6191475" cy="115749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Key things to think about: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What is diffusion?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What role does water play with membranes?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4FA1341-B741-44EF-85CB-EDFB733BC5A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740" t="55082" r="73594" b="28971"/>
          <a:stretch/>
        </p:blipFill>
        <p:spPr>
          <a:xfrm>
            <a:off x="247734" y="1004157"/>
            <a:ext cx="2096348" cy="120032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5BBC474-6815-4072-BF3F-AE5155E12DE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978" t="69972" r="73421" b="11615"/>
          <a:stretch/>
        </p:blipFill>
        <p:spPr>
          <a:xfrm>
            <a:off x="294183" y="3560249"/>
            <a:ext cx="1996472" cy="111164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40FBE3-9668-4CA6-A2D0-E24DC0B9D4E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856" t="31319" r="73599" b="49450"/>
          <a:stretch/>
        </p:blipFill>
        <p:spPr>
          <a:xfrm>
            <a:off x="294183" y="6041776"/>
            <a:ext cx="2057707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30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3E78F43C374B4B832AF8735A4A1964" ma:contentTypeVersion="4" ma:contentTypeDescription="Create a new document." ma:contentTypeScope="" ma:versionID="111d52823946aa897e94fcc5d59af8bf">
  <xsd:schema xmlns:xsd="http://www.w3.org/2001/XMLSchema" xmlns:xs="http://www.w3.org/2001/XMLSchema" xmlns:p="http://schemas.microsoft.com/office/2006/metadata/properties" xmlns:ns2="769298bc-ba72-45b7-b5ff-56b26ce5c177" targetNamespace="http://schemas.microsoft.com/office/2006/metadata/properties" ma:root="true" ma:fieldsID="1e5b473d90c0d22401daf840398bceaf" ns2:_="">
    <xsd:import namespace="769298bc-ba72-45b7-b5ff-56b26ce5c1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9298bc-ba72-45b7-b5ff-56b26ce5c1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39B7C36-C932-4958-91CA-B3C458903757}"/>
</file>

<file path=customXml/itemProps2.xml><?xml version="1.0" encoding="utf-8"?>
<ds:datastoreItem xmlns:ds="http://schemas.openxmlformats.org/officeDocument/2006/customXml" ds:itemID="{663CCC50-818A-4200-9381-39A8821D0289}"/>
</file>

<file path=customXml/itemProps3.xml><?xml version="1.0" encoding="utf-8"?>
<ds:datastoreItem xmlns:ds="http://schemas.openxmlformats.org/officeDocument/2006/customXml" ds:itemID="{3B591FC4-319E-476C-A64A-F7E09F994E3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913</TotalTime>
  <Words>128</Words>
  <Application>Microsoft Office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Chalky Chalk</dc:creator>
  <cp:lastModifiedBy>Chalky Chalk</cp:lastModifiedBy>
  <cp:revision>20</cp:revision>
  <dcterms:created xsi:type="dcterms:W3CDTF">2020-04-01T21:14:01Z</dcterms:created>
  <dcterms:modified xsi:type="dcterms:W3CDTF">2020-04-02T22:45:56Z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0x010100F73E78F43C374B4B832AF8735A4A1964</vt:lpwstr>
  </property>
</Properties>
</file>