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0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8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8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5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9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4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1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7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9fxm85Fy4sQ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v43ej5lCeBo" TargetMode="External"/><Relationship Id="rId4" Type="http://schemas.openxmlformats.org/officeDocument/2006/relationships/hyperlink" Target="https://www.youtube.com/watch?v=X9ZZ6tcxAr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E61277-BEA4-4556-9667-43351C0D1029}"/>
              </a:ext>
            </a:extLst>
          </p:cNvPr>
          <p:cNvSpPr/>
          <p:nvPr/>
        </p:nvSpPr>
        <p:spPr>
          <a:xfrm>
            <a:off x="149418" y="295433"/>
            <a:ext cx="6552007" cy="8660677"/>
          </a:xfrm>
          <a:prstGeom prst="roundRect">
            <a:avLst>
              <a:gd name="adj" fmla="val 1248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5CC74E-4672-4BF4-B00F-0E5EF4432868}"/>
              </a:ext>
            </a:extLst>
          </p:cNvPr>
          <p:cNvSpPr/>
          <p:nvPr/>
        </p:nvSpPr>
        <p:spPr>
          <a:xfrm>
            <a:off x="-143691" y="-63788"/>
            <a:ext cx="5855559" cy="914400"/>
          </a:xfrm>
          <a:prstGeom prst="roundRect">
            <a:avLst>
              <a:gd name="adj" fmla="val 3858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F8B0D-DE50-4E77-A8FA-727189C62CA3}"/>
              </a:ext>
            </a:extLst>
          </p:cNvPr>
          <p:cNvSpPr txBox="1"/>
          <p:nvPr/>
        </p:nvSpPr>
        <p:spPr>
          <a:xfrm>
            <a:off x="-2355073" y="101024"/>
            <a:ext cx="1022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Level Biology Watch 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E496E-D93D-4BED-87ED-B04996870720}"/>
              </a:ext>
            </a:extLst>
          </p:cNvPr>
          <p:cNvSpPr txBox="1"/>
          <p:nvPr/>
        </p:nvSpPr>
        <p:spPr>
          <a:xfrm>
            <a:off x="2843407" y="1108789"/>
            <a:ext cx="3645073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Circulatory &amp; Respiratory Systems</a:t>
            </a:r>
          </a:p>
          <a:p>
            <a:r>
              <a:rPr lang="en-GB" dirty="0">
                <a:hlinkClick r:id="rId3"/>
              </a:rPr>
              <a:t>https://www.youtube.com/watch?v=9fxm85Fy4sQ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0011C0-2A4C-4511-AFBE-08903D566D4D}"/>
              </a:ext>
            </a:extLst>
          </p:cNvPr>
          <p:cNvSpPr/>
          <p:nvPr/>
        </p:nvSpPr>
        <p:spPr>
          <a:xfrm>
            <a:off x="297006" y="2334650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Why do we need circulation?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How does blood move around mammals?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2A4D5-06DC-44D5-8651-69B3DF0F7B93}"/>
              </a:ext>
            </a:extLst>
          </p:cNvPr>
          <p:cNvSpPr txBox="1"/>
          <p:nvPr/>
        </p:nvSpPr>
        <p:spPr>
          <a:xfrm>
            <a:off x="2467626" y="3747793"/>
            <a:ext cx="4020854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Heart, Part 1 - Under Pressure</a:t>
            </a:r>
          </a:p>
          <a:p>
            <a:r>
              <a:rPr lang="en-GB" dirty="0">
                <a:hlinkClick r:id="rId4"/>
              </a:rPr>
              <a:t>https://www.youtube.com/watch?v=X9ZZ6tcxArI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3419-BD50-4D88-9895-34C98B592B66}"/>
              </a:ext>
            </a:extLst>
          </p:cNvPr>
          <p:cNvSpPr txBox="1"/>
          <p:nvPr/>
        </p:nvSpPr>
        <p:spPr>
          <a:xfrm>
            <a:off x="2744430" y="6145040"/>
            <a:ext cx="3744050" cy="12003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Blood Vessels, Part 1 - Form and Function</a:t>
            </a:r>
          </a:p>
          <a:p>
            <a:r>
              <a:rPr lang="en-GB" dirty="0">
                <a:hlinkClick r:id="rId5"/>
              </a:rPr>
              <a:t>https://www.youtube.com/watch?v=v43ej5lCeBo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39349-146F-405D-92E0-5B2DDC11DEFE}"/>
              </a:ext>
            </a:extLst>
          </p:cNvPr>
          <p:cNvSpPr/>
          <p:nvPr/>
        </p:nvSpPr>
        <p:spPr>
          <a:xfrm>
            <a:off x="329683" y="7427092"/>
            <a:ext cx="6158797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are the structure of each type of blood vessel?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How is each adapted to it’s job?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6B9BF1-8162-4AE1-A5DB-B364D02151DD}"/>
              </a:ext>
            </a:extLst>
          </p:cNvPr>
          <p:cNvSpPr/>
          <p:nvPr/>
        </p:nvSpPr>
        <p:spPr>
          <a:xfrm>
            <a:off x="297006" y="4862005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How would you describe the structure of the heart?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How does blood move through the heart?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704AEF4-6072-40CF-8121-9B81A6DB43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89" t="26593" r="73433" b="56056"/>
          <a:stretch/>
        </p:blipFill>
        <p:spPr>
          <a:xfrm>
            <a:off x="297006" y="985435"/>
            <a:ext cx="2309023" cy="12604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4A8772D-99C5-4096-B989-433D1DD234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854" t="43385" r="25253" b="43517"/>
          <a:stretch/>
        </p:blipFill>
        <p:spPr>
          <a:xfrm>
            <a:off x="297006" y="3580887"/>
            <a:ext cx="2084957" cy="119140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BFE051E-9D0F-4B0E-BDBE-D264C21BD1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262" t="57301" r="25292" b="30434"/>
          <a:stretch/>
        </p:blipFill>
        <p:spPr>
          <a:xfrm>
            <a:off x="297006" y="6142152"/>
            <a:ext cx="2170620" cy="12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3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E78F43C374B4B832AF8735A4A1964" ma:contentTypeVersion="4" ma:contentTypeDescription="Create a new document." ma:contentTypeScope="" ma:versionID="111d52823946aa897e94fcc5d59af8bf">
  <xsd:schema xmlns:xsd="http://www.w3.org/2001/XMLSchema" xmlns:xs="http://www.w3.org/2001/XMLSchema" xmlns:p="http://schemas.microsoft.com/office/2006/metadata/properties" xmlns:ns2="769298bc-ba72-45b7-b5ff-56b26ce5c177" targetNamespace="http://schemas.microsoft.com/office/2006/metadata/properties" ma:root="true" ma:fieldsID="1e5b473d90c0d22401daf840398bceaf" ns2:_="">
    <xsd:import namespace="769298bc-ba72-45b7-b5ff-56b26ce5c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298bc-ba72-45b7-b5ff-56b26ce5c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7A02F9-B33C-4F55-B959-D108E367D112}"/>
</file>

<file path=customXml/itemProps2.xml><?xml version="1.0" encoding="utf-8"?>
<ds:datastoreItem xmlns:ds="http://schemas.openxmlformats.org/officeDocument/2006/customXml" ds:itemID="{F9EC9551-61BB-4528-BC43-19FED4898873}"/>
</file>

<file path=customXml/itemProps3.xml><?xml version="1.0" encoding="utf-8"?>
<ds:datastoreItem xmlns:ds="http://schemas.openxmlformats.org/officeDocument/2006/customXml" ds:itemID="{5C1FDF93-DD3F-4764-9F73-494DEBC1BB8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1276</TotalTime>
  <Words>133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28</cp:revision>
  <dcterms:created xsi:type="dcterms:W3CDTF">2020-04-01T21:14:01Z</dcterms:created>
  <dcterms:modified xsi:type="dcterms:W3CDTF">2020-04-02T22:46:18Z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0x010100F73E78F43C374B4B832AF8735A4A1964</vt:lpwstr>
  </property>
</Properties>
</file>