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plIh0kPqc&amp;t=3s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h9oDTMXM7M8" TargetMode="External"/><Relationship Id="rId4" Type="http://schemas.openxmlformats.org/officeDocument/2006/relationships/hyperlink" Target="https://www.youtube.com/watch?v=9X3KBFOkZX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712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843407" y="1108789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level Biology translocation revision</a:t>
            </a:r>
          </a:p>
          <a:p>
            <a:r>
              <a:rPr lang="en-GB" dirty="0">
                <a:hlinkClick r:id="rId3"/>
              </a:rPr>
              <a:t>https://www.youtube.com/watch?v=2yplIh0kPqc&amp;t=3s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does sucrose move into the phloem?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causes the sucrose to move from source to sink?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843406" y="3828157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Level Biology Transpiration revision</a:t>
            </a:r>
          </a:p>
          <a:p>
            <a:r>
              <a:rPr lang="en-GB" dirty="0">
                <a:hlinkClick r:id="rId4"/>
              </a:rPr>
              <a:t>https://www.youtube.com/watch?v=9X3KBFOkZXo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744430" y="6502884"/>
            <a:ext cx="374405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Vascular Plants = Winning!</a:t>
            </a:r>
          </a:p>
          <a:p>
            <a:r>
              <a:rPr lang="en-GB" dirty="0">
                <a:hlinkClick r:id="rId5"/>
              </a:rPr>
              <a:t>https://www.youtube.com/watch?v=h9oDTMXM7M8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47109" y="7659673"/>
            <a:ext cx="6158797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vascular plants?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structure of phloem &amp; xylem?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506338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transpiration?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factors affect the rate of transpiration?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F7CD1C0-ED74-46F8-8381-F4C605263B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3" t="42941" r="70468" b="38367"/>
          <a:stretch/>
        </p:blipFill>
        <p:spPr>
          <a:xfrm>
            <a:off x="244313" y="929313"/>
            <a:ext cx="2452539" cy="13396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1D182E-5BF5-4B2F-B851-1A2ECB743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3" t="66291" r="70468" b="15017"/>
          <a:stretch/>
        </p:blipFill>
        <p:spPr>
          <a:xfrm>
            <a:off x="270144" y="3620022"/>
            <a:ext cx="2452537" cy="133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FF6685-971F-473A-AF92-ADB6217289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6" t="27588" r="73417" b="53990"/>
          <a:stretch/>
        </p:blipFill>
        <p:spPr>
          <a:xfrm>
            <a:off x="297006" y="6322917"/>
            <a:ext cx="2234479" cy="12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2F57DF-2A1F-4845-86FB-FFBA94E8EC50}"/>
</file>

<file path=customXml/itemProps2.xml><?xml version="1.0" encoding="utf-8"?>
<ds:datastoreItem xmlns:ds="http://schemas.openxmlformats.org/officeDocument/2006/customXml" ds:itemID="{A3D9FB06-EC6F-4248-9A6C-2CD8D72A30A7}"/>
</file>

<file path=customXml/itemProps3.xml><?xml version="1.0" encoding="utf-8"?>
<ds:datastoreItem xmlns:ds="http://schemas.openxmlformats.org/officeDocument/2006/customXml" ds:itemID="{4A6AAF1A-ABB7-4933-97A5-51B3F33B53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1414</TotalTime>
  <Words>126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32</cp:revision>
  <dcterms:created xsi:type="dcterms:W3CDTF">2020-04-01T21:14:01Z</dcterms:created>
  <dcterms:modified xsi:type="dcterms:W3CDTF">2020-04-02T22:43:59Z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