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23/04/2025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Synapse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a nerve impulse is transmitted across a cholinergic synapse.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96C0496-1DB2-94DD-F014-4A7B3CCFC88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917" r="22211"/>
          <a:stretch/>
        </p:blipFill>
        <p:spPr>
          <a:xfrm>
            <a:off x="1730771" y="1533239"/>
            <a:ext cx="3396458" cy="303876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281EB23-B0C4-5E39-C132-8B49E5A51624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7D7BC1-F5F6-B2A1-3AA6-FC75815E5D65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A6FDE8-7A03-671B-CAF0-672FF5C56316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82285D4-EA62-73CC-7CE4-75E3D916F3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7230" y="7358964"/>
            <a:ext cx="1508640" cy="1528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9342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108</cp:revision>
  <dcterms:created xsi:type="dcterms:W3CDTF">2024-01-19T05:37:07Z</dcterms:created>
  <dcterms:modified xsi:type="dcterms:W3CDTF">2025-04-23T08:15:51Z</dcterms:modified>
</cp:coreProperties>
</file>