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twOV80JCh3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Gas Pressure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Describe two ways to increase the pressure of a gas in a closed container, and explain why these changes have this effect.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026" name="Picture 2" descr="Factors Affecting Gas Pressure - Temperature, Volume and Amount of Gas |  CK-12 Foundation">
            <a:extLst>
              <a:ext uri="{FF2B5EF4-FFF2-40B4-BE49-F238E27FC236}">
                <a16:creationId xmlns:a16="http://schemas.microsoft.com/office/drawing/2014/main" id="{68C7597D-D2D5-E70D-C0D3-EB50D8B599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64"/>
          <a:stretch/>
        </p:blipFill>
        <p:spPr bwMode="auto">
          <a:xfrm>
            <a:off x="1848596" y="1948082"/>
            <a:ext cx="3140338" cy="214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D0B198-028E-FA05-0AC0-7DA25EB61DCF}"/>
              </a:ext>
            </a:extLst>
          </p:cNvPr>
          <p:cNvSpPr txBox="1"/>
          <p:nvPr/>
        </p:nvSpPr>
        <p:spPr>
          <a:xfrm rot="16200000">
            <a:off x="-1340993" y="5917577"/>
            <a:ext cx="3929072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2CF2C3-D510-8F16-B871-A3CC02AB4EA4}"/>
              </a:ext>
            </a:extLst>
          </p:cNvPr>
          <p:cNvSpPr txBox="1"/>
          <p:nvPr/>
        </p:nvSpPr>
        <p:spPr>
          <a:xfrm>
            <a:off x="1042597" y="4272055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does increasing temperature have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does decreasing volume have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53AB9D-5243-3926-E480-A0E170940950}"/>
              </a:ext>
            </a:extLst>
          </p:cNvPr>
          <p:cNvSpPr txBox="1"/>
          <p:nvPr/>
        </p:nvSpPr>
        <p:spPr>
          <a:xfrm>
            <a:off x="915931" y="5391731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D476FEB9-4B88-6651-8D48-A96B27EF5137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5AFE94-D357-8924-CBBF-0682158365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7162" y="7507976"/>
            <a:ext cx="1337336" cy="13330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1734</TotalTime>
  <Words>50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41</cp:revision>
  <dcterms:created xsi:type="dcterms:W3CDTF">2024-01-19T05:37:07Z</dcterms:created>
  <dcterms:modified xsi:type="dcterms:W3CDTF">2024-10-31T05:30:20Z</dcterms:modified>
</cp:coreProperties>
</file>