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2178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428259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2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What is Potential Difference </a:t>
            </a:r>
            <a:r>
              <a:rPr kumimoji="0" lang="en-GB" sz="2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2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56406" y="838330"/>
            <a:ext cx="613770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2000" dirty="0"/>
              <a:t>The diagram below represents electron in a circuit</a:t>
            </a:r>
            <a:endParaRPr lang="en-GB" sz="2000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" name="Picture 2" descr="Series GIF - Find on GIFER">
            <a:extLst>
              <a:ext uri="{FF2B5EF4-FFF2-40B4-BE49-F238E27FC236}">
                <a16:creationId xmlns:a16="http://schemas.microsoft.com/office/drawing/2014/main" id="{279A2500-C5A8-D467-E0C3-0671CAFAB97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37" y="1207964"/>
            <a:ext cx="3952649" cy="3109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C48E36D-4032-CD43-0CBF-FB2C062868C2}"/>
              </a:ext>
            </a:extLst>
          </p:cNvPr>
          <p:cNvSpPr txBox="1"/>
          <p:nvPr/>
        </p:nvSpPr>
        <p:spPr>
          <a:xfrm>
            <a:off x="400437" y="4817655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6BCE983-F873-7E8F-5D89-D82D7035F050}"/>
              </a:ext>
            </a:extLst>
          </p:cNvPr>
          <p:cNvSpPr txBox="1"/>
          <p:nvPr/>
        </p:nvSpPr>
        <p:spPr>
          <a:xfrm>
            <a:off x="400437" y="4420675"/>
            <a:ext cx="610921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What is potential difference measured in?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76335A-4956-5C62-0D6D-9418B3E45A48}"/>
              </a:ext>
            </a:extLst>
          </p:cNvPr>
          <p:cNvSpPr txBox="1"/>
          <p:nvPr/>
        </p:nvSpPr>
        <p:spPr>
          <a:xfrm>
            <a:off x="400437" y="5919391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EBBD4B3-613A-1F09-051B-795EF3567A70}"/>
              </a:ext>
            </a:extLst>
          </p:cNvPr>
          <p:cNvSpPr txBox="1"/>
          <p:nvPr/>
        </p:nvSpPr>
        <p:spPr>
          <a:xfrm>
            <a:off x="400437" y="5214635"/>
            <a:ext cx="610921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What instrument is used to measure potential difference?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25E383A-D896-968E-C04D-853601DA598C}"/>
              </a:ext>
            </a:extLst>
          </p:cNvPr>
          <p:cNvSpPr txBox="1"/>
          <p:nvPr/>
        </p:nvSpPr>
        <p:spPr>
          <a:xfrm>
            <a:off x="400437" y="7021127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91960F7-E3F2-2EC8-0A5F-9A2CDC5F2125}"/>
              </a:ext>
            </a:extLst>
          </p:cNvPr>
          <p:cNvSpPr txBox="1"/>
          <p:nvPr/>
        </p:nvSpPr>
        <p:spPr>
          <a:xfrm>
            <a:off x="400437" y="6316371"/>
            <a:ext cx="610921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In a series circuit, how is the total potential difference distributed?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5329A6A-B32A-BA26-3F53-A889B94D380D}"/>
              </a:ext>
            </a:extLst>
          </p:cNvPr>
          <p:cNvSpPr txBox="1"/>
          <p:nvPr/>
        </p:nvSpPr>
        <p:spPr>
          <a:xfrm>
            <a:off x="400437" y="8122863"/>
            <a:ext cx="6005244" cy="707886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  <a:p>
            <a:endParaRPr lang="en-GB" sz="20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DEF3357-DEA7-3F62-D385-6449028601B1}"/>
              </a:ext>
            </a:extLst>
          </p:cNvPr>
          <p:cNvSpPr txBox="1"/>
          <p:nvPr/>
        </p:nvSpPr>
        <p:spPr>
          <a:xfrm>
            <a:off x="400437" y="7418107"/>
            <a:ext cx="610921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In a parallel circuit, what is the potential difference across each branch?</a:t>
            </a: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81056633-F728-23F7-56A4-D04E70A2199D}"/>
              </a:ext>
            </a:extLst>
          </p:cNvPr>
          <p:cNvSpPr txBox="1"/>
          <p:nvPr/>
        </p:nvSpPr>
        <p:spPr>
          <a:xfrm rot="16200000">
            <a:off x="3887249" y="2596917"/>
            <a:ext cx="1369513" cy="303348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1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Mark Scheme</a:t>
            </a:r>
            <a:endParaRPr kumimoji="0" lang="en-GB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6589652-634E-705F-3878-2319EC8DC7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90925" y="2005850"/>
            <a:ext cx="1531296" cy="150184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665"/>
    </mc:Choice>
    <mc:Fallback xmlns="">
      <p:transition spd="slow" advTm="4466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14" grpId="0" animBg="1"/>
      <p:bldP spid="1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4.4|8.2|7.4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9395</TotalTime>
  <Words>58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140</cp:revision>
  <dcterms:created xsi:type="dcterms:W3CDTF">2024-01-19T05:37:07Z</dcterms:created>
  <dcterms:modified xsi:type="dcterms:W3CDTF">2025-07-16T18:36:57Z</dcterms:modified>
</cp:coreProperties>
</file>