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81" d="100"/>
          <a:sy n="81" d="100"/>
        </p:scale>
        <p:origin x="2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Organisation of the Nervous System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DCC648-A1D7-8BBC-F56B-7FC84CA1D6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718" y="2651567"/>
            <a:ext cx="6017222" cy="336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Organisation of the Nervous System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Peripheral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Somatic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Central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Autonomic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division of the nervous system includes the brain and spinal cord?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398545" y="288279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5" y="1495447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Motor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221948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Relay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Interneuron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Sensory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type of neuron carries impulses from receptors to the central nervous system?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458076" y="372163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Organisation of the Nervous System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Conscious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Voluntary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Involuntary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Learned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The autonomic nervous system controls which type of activity?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537182" y="281497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Organisation of the Nervous System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Parasympathetic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Somatic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Central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Sympathetic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part of the nervous system prepares the body for 'fight or flight'?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396237" y="381988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Organisation of the Nervous System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9370" y="1303285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Hormone release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35151" y="229567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Reflex coordination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59370" y="3360388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Voluntary muscle control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59370" y="4424791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Involuntary organ regulation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function of the somatic nervous system?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422631" y="306551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Organisation of the Nervous System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Spinal cord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Muscles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2974235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Skin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Glands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Relay neurons are located in which part of the nervous system?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289168" y="81613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Organisation of the Nervous System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Organisation of the Nervous System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4E47C-2F81-1AA4-7487-AFDDA246F8DB}"/>
              </a:ext>
            </a:extLst>
          </p:cNvPr>
          <p:cNvSpPr txBox="1"/>
          <p:nvPr/>
        </p:nvSpPr>
        <p:spPr>
          <a:xfrm>
            <a:off x="6844747" y="5512597"/>
            <a:ext cx="1882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8337</TotalTime>
  <Words>234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84</cp:revision>
  <dcterms:created xsi:type="dcterms:W3CDTF">2024-11-06T06:26:10Z</dcterms:created>
  <dcterms:modified xsi:type="dcterms:W3CDTF">2025-08-07T20:11:40Z</dcterms:modified>
</cp:coreProperties>
</file>