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524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kPCEpkKD0x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Gas Exchange in Gills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Explain how gas exchange occurs in fish gills and how the structure of gills supports efficient gas exchange. (4 marks)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 rot="16200000">
            <a:off x="-1669784" y="5644026"/>
            <a:ext cx="4586656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5E6450-0890-F245-F5FD-953F8A23B4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0593" y="1504455"/>
            <a:ext cx="3396344" cy="235076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57864DB-F0C1-FB6A-A30A-35BBC78832E0}"/>
              </a:ext>
            </a:extLst>
          </p:cNvPr>
          <p:cNvSpPr txBox="1"/>
          <p:nvPr/>
        </p:nvSpPr>
        <p:spPr>
          <a:xfrm>
            <a:off x="986883" y="3839056"/>
            <a:ext cx="5647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2" name="TextBox 1">
            <a:hlinkClick r:id="rId4"/>
            <a:extLst>
              <a:ext uri="{FF2B5EF4-FFF2-40B4-BE49-F238E27FC236}">
                <a16:creationId xmlns:a16="http://schemas.microsoft.com/office/drawing/2014/main" id="{F180FA62-28F5-4981-F3E1-44FE5A8DC317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9F8B212-2512-E920-FEAD-0FE1A96695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05238" y="7539194"/>
            <a:ext cx="1260900" cy="125246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1671</TotalTime>
  <Words>33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41</cp:revision>
  <dcterms:created xsi:type="dcterms:W3CDTF">2024-01-19T05:37:07Z</dcterms:created>
  <dcterms:modified xsi:type="dcterms:W3CDTF">2024-11-15T06:00:11Z</dcterms:modified>
</cp:coreProperties>
</file>