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30/11/2024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30/11/2024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30/11/2024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30/11/2024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a:t>
            </a:r>
            <a:r>
              <a:rPr lang="en-GB" sz="2400"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Christmas Tree Lights</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 LEDs in Christmas tree lights produce light without generating much heat?</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234743"/>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600" dirty="0"/>
              <a:t>Christmas tree lights are a brilliant application of physics and engineering. Modern lights often use LEDs (light-emitting diodes), which are energy-efficient, long-lasting, and cool to the touch, making them safer for use on trees. LEDs work by passing an electrical current through a semiconductor, which emits light without generating much heat. This contrasts with older incandescent bulbs, which produce light by heating a filament, consuming more energy and creating a higher fire risk. The </a:t>
            </a:r>
            <a:r>
              <a:rPr lang="en-GB" sz="1600" dirty="0" err="1"/>
              <a:t>colors</a:t>
            </a:r>
            <a:r>
              <a:rPr lang="en-GB" sz="1600" dirty="0"/>
              <a:t> in LED lights are determined by the materials used in the semiconductor, with specific wavelengths corresponding to different hues. Many Christmas lights are also arranged in parallel circuits, ensuring that if one bulb fails, the others remain lit. This mix of materials science and electrical engineering ensures Christmas tree lights are both practical and festive, bringing a warm glow to the holiday season.</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518335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determines the colours of LED Christmas lights?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3865539"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are Christmas tree lights often arranged in parallel circuits?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7" name="Picture 2" descr="Christmas Tree Transparent PNG, Christmas Tree Transparent Transparent  Background - FreeIconsPNG">
            <a:extLst>
              <a:ext uri="{FF2B5EF4-FFF2-40B4-BE49-F238E27FC236}">
                <a16:creationId xmlns:a16="http://schemas.microsoft.com/office/drawing/2014/main" id="{A6285A50-EB6D-0524-E912-DE452CBC9D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6484" y="4957596"/>
            <a:ext cx="2950805" cy="435243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8502</TotalTime>
  <Words>208</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33</cp:revision>
  <dcterms:created xsi:type="dcterms:W3CDTF">2024-01-19T05:37:07Z</dcterms:created>
  <dcterms:modified xsi:type="dcterms:W3CDTF">2024-11-30T20:36:59Z</dcterms:modified>
</cp:coreProperties>
</file>