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Reflex Arc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the reflex arc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4869248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main purpose of a reflex arc?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074170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31782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part of the nervous system detects the stimulus in a reflex arc?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79092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522743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type of neuron carries the impulse from the spinal cord to the effector in a reflex arc?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176235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72766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role of the effector in a reflex arc?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211E31-A016-A43E-3177-4DB4F3601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37" y="1730175"/>
            <a:ext cx="3753541" cy="22381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02547A-D1D3-F35F-15D0-62C112D89218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40C260-E9D0-4B1C-A0BE-6DB3E7621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0415" y="2081092"/>
            <a:ext cx="1577148" cy="15616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21"/>
    </mc:Choice>
    <mc:Fallback xmlns="">
      <p:transition spd="slow" advTm="34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7.8|8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3730</TotalTime>
  <Words>67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85</cp:revision>
  <dcterms:created xsi:type="dcterms:W3CDTF">2024-01-19T05:37:07Z</dcterms:created>
  <dcterms:modified xsi:type="dcterms:W3CDTF">2025-02-15T09:26:03Z</dcterms:modified>
</cp:coreProperties>
</file>