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How Temperature Affects Rate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how temperature affects the rate of reaction.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26378" y="486292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341025" y="4171372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How does increasing temperature affect the rate of reaction?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5938249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312172" y="5246698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Why does a higher temperature make a reaction happen faster?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16143" y="732135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341025" y="6629800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must particles have for a successful collision to cause a reaction?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26378" y="8396679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705126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happens to the rate of reaction if the temperature is decreased?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85707035-E6E5-39C3-7079-66A47E5A08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502" t="18151" r="29334" b="10744"/>
          <a:stretch/>
        </p:blipFill>
        <p:spPr>
          <a:xfrm>
            <a:off x="3395632" y="1148404"/>
            <a:ext cx="3005233" cy="299276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67FECF8-FB90-7077-19A8-B8A0B0576856}"/>
              </a:ext>
            </a:extLst>
          </p:cNvPr>
          <p:cNvSpPr txBox="1"/>
          <p:nvPr/>
        </p:nvSpPr>
        <p:spPr>
          <a:xfrm rot="16200000">
            <a:off x="253134" y="2425779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0AFF60-414D-65BB-3EE1-C845855320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6768" y="1910150"/>
            <a:ext cx="1391124" cy="138660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70"/>
    </mc:Choice>
    <mc:Fallback xmlns="">
      <p:transition spd="slow" advTm="327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8.3|6.6|6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4658</TotalTime>
  <Words>65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97</cp:revision>
  <dcterms:created xsi:type="dcterms:W3CDTF">2024-01-19T05:37:07Z</dcterms:created>
  <dcterms:modified xsi:type="dcterms:W3CDTF">2025-02-16T15:09:26Z</dcterms:modified>
</cp:coreProperties>
</file>