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1503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367216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b="1" ker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Chlorophyll Chromatography </a:t>
            </a:r>
            <a:r>
              <a:rPr lang="en-GB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Errors </a:t>
            </a:r>
            <a:r>
              <a:rPr kumimoji="0" lang="en-GB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30272" y="749526"/>
            <a:ext cx="6137701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2000" dirty="0"/>
              <a:t>A student attempts to investigate chlorophyll pigments in spinach leaves using chromatography. They grind the leaves in water, use a thick pencil line to apply the pigment extract, place the paper in the chromatography solvent so the extract is submerged, and leave the chromatogram in bright sunlight.</a:t>
            </a:r>
          </a:p>
          <a:p>
            <a:pPr>
              <a:buNone/>
            </a:pPr>
            <a:endParaRPr lang="en-GB" sz="2000" dirty="0"/>
          </a:p>
          <a:p>
            <a:r>
              <a:rPr lang="en-GB" sz="2000" b="1" dirty="0"/>
              <a:t>Identify two major errors in the student's method. For each, explain why it is incorrect and suggest how it should be corrected.</a:t>
            </a:r>
            <a:endParaRPr lang="en-GB" sz="2000" dirty="0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0E9585E-56E3-85F3-1EC7-59CBDDCE0148}"/>
              </a:ext>
            </a:extLst>
          </p:cNvPr>
          <p:cNvSpPr txBox="1"/>
          <p:nvPr/>
        </p:nvSpPr>
        <p:spPr>
          <a:xfrm rot="16200000">
            <a:off x="-1824519" y="6213831"/>
            <a:ext cx="4827807" cy="584775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Answer</a:t>
            </a:r>
            <a:endParaRPr kumimoji="0" lang="en-GB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7039739-498D-7F5F-4741-CD3DB5639155}"/>
              </a:ext>
            </a:extLst>
          </p:cNvPr>
          <p:cNvSpPr txBox="1"/>
          <p:nvPr/>
        </p:nvSpPr>
        <p:spPr>
          <a:xfrm>
            <a:off x="831899" y="3919625"/>
            <a:ext cx="5923576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0"/>
              </a:spcAft>
            </a:pPr>
            <a:r>
              <a:rPr lang="en-GB" sz="20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 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E037079F-5882-162F-F3EB-42C4F31B7D7A}"/>
              </a:ext>
            </a:extLst>
          </p:cNvPr>
          <p:cNvSpPr/>
          <p:nvPr/>
        </p:nvSpPr>
        <p:spPr>
          <a:xfrm>
            <a:off x="4914898" y="8366609"/>
            <a:ext cx="428625" cy="5715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6E49D90-EFE2-9066-57F9-D19BAAE008C3}"/>
              </a:ext>
            </a:extLst>
          </p:cNvPr>
          <p:cNvSpPr txBox="1"/>
          <p:nvPr/>
        </p:nvSpPr>
        <p:spPr>
          <a:xfrm>
            <a:off x="948659" y="8424533"/>
            <a:ext cx="4084043" cy="45878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Video link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1A732A47-8AFF-E1A9-9EF7-120C32F0D1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92181" y="7868218"/>
            <a:ext cx="1044983" cy="105190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665"/>
    </mc:Choice>
    <mc:Fallback xmlns="">
      <p:transition spd="slow" advTm="44665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4.4|8.2|7.4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15863</TotalTime>
  <Words>86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156</cp:revision>
  <dcterms:created xsi:type="dcterms:W3CDTF">2024-01-19T05:37:07Z</dcterms:created>
  <dcterms:modified xsi:type="dcterms:W3CDTF">2025-07-09T17:46:29Z</dcterms:modified>
</cp:coreProperties>
</file>