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Making Salts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5324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what happens during a reaction to make salts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52319" y="4770367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14416" y="4018024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two types of substances react together to make a salt?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596727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522710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gas is produced when an acid reacts with a metal?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716418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411844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type of salt is made when hydrochloric acid reacts with a metal?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52319" y="8361096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608754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name of the salt formed when sulfuric acid reacts with copper oxide?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9E4D60A-33ED-5CB2-4AA1-8B0AEA3EA6D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427" t="12829" r="14664"/>
          <a:stretch/>
        </p:blipFill>
        <p:spPr>
          <a:xfrm>
            <a:off x="356406" y="1512980"/>
            <a:ext cx="3564538" cy="250016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4D7D2AB-17E0-37B3-15B3-DECAFE7CEA2F}"/>
              </a:ext>
            </a:extLst>
          </p:cNvPr>
          <p:cNvSpPr txBox="1"/>
          <p:nvPr/>
        </p:nvSpPr>
        <p:spPr>
          <a:xfrm rot="16200000">
            <a:off x="3932930" y="2670382"/>
            <a:ext cx="1584449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8A34EF-B61B-E4CE-C82E-24DA312BA1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7674" y="2002480"/>
            <a:ext cx="1584449" cy="158444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3669</TotalTime>
  <Words>70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62</cp:revision>
  <dcterms:created xsi:type="dcterms:W3CDTF">2024-01-19T05:37:07Z</dcterms:created>
  <dcterms:modified xsi:type="dcterms:W3CDTF">2025-03-22T09:50:55Z</dcterms:modified>
</cp:coreProperties>
</file>