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Lipids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BCAF85-A918-863D-93B3-5548233F91C9}"/>
              </a:ext>
            </a:extLst>
          </p:cNvPr>
          <p:cNvSpPr/>
          <p:nvPr/>
        </p:nvSpPr>
        <p:spPr>
          <a:xfrm>
            <a:off x="6702015" y="3098203"/>
            <a:ext cx="3948056" cy="32595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DCDE6-B485-6A7A-5D65-02A14652EF3A}"/>
              </a:ext>
            </a:extLst>
          </p:cNvPr>
          <p:cNvSpPr txBox="1"/>
          <p:nvPr/>
        </p:nvSpPr>
        <p:spPr>
          <a:xfrm>
            <a:off x="7013986" y="3367144"/>
            <a:ext cx="3359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</a:t>
            </a:r>
          </a:p>
          <a:p>
            <a:endParaRPr lang="en-GB" sz="3600" b="1" dirty="0"/>
          </a:p>
          <a:p>
            <a:r>
              <a:rPr lang="en-GB" sz="3600" b="1" dirty="0"/>
              <a:t>	C		R</a:t>
            </a:r>
          </a:p>
          <a:p>
            <a:endParaRPr lang="en-GB" sz="3600" b="1" dirty="0"/>
          </a:p>
          <a:p>
            <a:r>
              <a:rPr lang="en-GB" sz="3600" b="1" dirty="0"/>
              <a:t>OH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5CFE83-6BF7-CD6F-8DEA-1B003CC4574E}"/>
              </a:ext>
            </a:extLst>
          </p:cNvPr>
          <p:cNvCxnSpPr/>
          <p:nvPr/>
        </p:nvCxnSpPr>
        <p:spPr>
          <a:xfrm>
            <a:off x="7323388" y="3920968"/>
            <a:ext cx="591671" cy="724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FAD54D-94F4-B536-BD80-654FD774A154}"/>
              </a:ext>
            </a:extLst>
          </p:cNvPr>
          <p:cNvCxnSpPr/>
          <p:nvPr/>
        </p:nvCxnSpPr>
        <p:spPr>
          <a:xfrm>
            <a:off x="7461893" y="3812058"/>
            <a:ext cx="591671" cy="724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A13FDB-FD8B-0C54-6F12-700EEFC92D8F}"/>
              </a:ext>
            </a:extLst>
          </p:cNvPr>
          <p:cNvCxnSpPr/>
          <p:nvPr/>
        </p:nvCxnSpPr>
        <p:spPr>
          <a:xfrm flipH="1">
            <a:off x="7542636" y="4981934"/>
            <a:ext cx="510928" cy="68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775B8A-F2E2-5CFD-81D1-C50539DECA49}"/>
              </a:ext>
            </a:extLst>
          </p:cNvPr>
          <p:cNvCxnSpPr/>
          <p:nvPr/>
        </p:nvCxnSpPr>
        <p:spPr>
          <a:xfrm>
            <a:off x="8359422" y="4798305"/>
            <a:ext cx="1255098" cy="22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3DEE844-DA5B-2D1F-70F7-D99562A15A90}"/>
              </a:ext>
            </a:extLst>
          </p:cNvPr>
          <p:cNvSpPr/>
          <p:nvPr/>
        </p:nvSpPr>
        <p:spPr>
          <a:xfrm>
            <a:off x="9708889" y="4491140"/>
            <a:ext cx="664171" cy="6143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Lipids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Energy storage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Catalysis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Genetic coding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Oxygen transport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role of triglycerides in organisms?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445" y="87886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3 fatty acids and 1 glycerol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2 </a:t>
              </a:r>
              <a:r>
                <a:rPr lang="en-GB" sz="2400" dirty="0" err="1"/>
                <a:t>glycerols</a:t>
              </a:r>
              <a:r>
                <a:rPr lang="en-GB" sz="2400" dirty="0"/>
                <a:t> and 1 fatty acid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1 phosphate and 2 sugars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3 </a:t>
              </a:r>
              <a:r>
                <a:rPr lang="en-GB" sz="2400" dirty="0" err="1"/>
                <a:t>glycerols</a:t>
              </a:r>
              <a:r>
                <a:rPr lang="en-GB" sz="2400" dirty="0"/>
                <a:t> and 1 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components make up a triglyceride?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12079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Lipids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Glycosidic bond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Peptide bond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Hydrogen bond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Ester bond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bond is formed between glycerol and fatty acids?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378805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Lipids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Triglyceride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Phospholipid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Cholesterol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Steroid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lipid contains a phosphate group?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9209" y="38198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Lipids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They are charged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They are polar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They are non-polar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They form hydrogen bonds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are lipids insoluble in water?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91573" y="19560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Lipids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They are coiled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They dissolve easily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They have hydrophobic and hydrophilic regions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They store genetic information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property of phospholipids makes them important in cell membranes?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28484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Lipids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Lipids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9634</TotalTime>
  <Words>231</Words>
  <Application>Microsoft Office PowerPoint</Application>
  <PresentationFormat>Widescreen</PresentationFormat>
  <Paragraphs>95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94</cp:revision>
  <dcterms:created xsi:type="dcterms:W3CDTF">2024-11-06T06:26:10Z</dcterms:created>
  <dcterms:modified xsi:type="dcterms:W3CDTF">2025-08-07T20:40:10Z</dcterms:modified>
</cp:coreProperties>
</file>